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405" r:id="rId5"/>
    <p:sldId id="469" r:id="rId6"/>
    <p:sldId id="413" r:id="rId7"/>
    <p:sldId id="409" r:id="rId8"/>
    <p:sldId id="415" r:id="rId9"/>
    <p:sldId id="419" r:id="rId10"/>
    <p:sldId id="421" r:id="rId11"/>
  </p:sldIdLst>
  <p:sldSz cx="9144000" cy="5148263"/>
  <p:notesSz cx="7023100" cy="9309100"/>
  <p:defaultTextStyle>
    <a:defPPr>
      <a:defRPr lang="en-US"/>
    </a:defPPr>
    <a:lvl1pPr marL="0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91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983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974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966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957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949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940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932" algn="l" defTabSz="6859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40A96B55-6E58-B04E-9671-E69CF1C20D68}">
          <p14:sldIdLst/>
        </p14:section>
        <p14:section name="Visual Standards" id="{E8325534-6304-5C4C-9EE5-2B54F6BA8139}">
          <p14:sldIdLst/>
        </p14:section>
        <p14:section name="How to…" id="{D9EB9DD0-491A-BB43-B4F9-4391BE4AF9B8}">
          <p14:sldIdLst/>
        </p14:section>
        <p14:section name="Page Templates" id="{0490F6DF-6FB1-104A-8338-FBCD7123294C}">
          <p14:sldIdLst>
            <p14:sldId id="405"/>
            <p14:sldId id="469"/>
            <p14:sldId id="413"/>
            <p14:sldId id="409"/>
            <p14:sldId id="415"/>
            <p14:sldId id="419"/>
            <p14:sldId id="4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DCE"/>
    <a:srgbClr val="1AA7E8"/>
    <a:srgbClr val="33C0FF"/>
    <a:srgbClr val="71B330"/>
    <a:srgbClr val="202020"/>
    <a:srgbClr val="212121"/>
    <a:srgbClr val="E0E0E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80" autoAdjust="0"/>
    <p:restoredTop sz="93832" autoAdjust="0"/>
  </p:normalViewPr>
  <p:slideViewPr>
    <p:cSldViewPr snapToGrid="0" snapToObjects="1">
      <p:cViewPr varScale="1">
        <p:scale>
          <a:sx n="92" d="100"/>
          <a:sy n="92" d="100"/>
        </p:scale>
        <p:origin x="504" y="78"/>
      </p:cViewPr>
      <p:guideLst>
        <p:guide orient="horz" pos="1621"/>
        <p:guide pos="2880"/>
      </p:guideLst>
    </p:cSldViewPr>
  </p:slideViewPr>
  <p:outlineViewPr>
    <p:cViewPr>
      <p:scale>
        <a:sx n="33" d="100"/>
        <a:sy n="33" d="100"/>
      </p:scale>
      <p:origin x="0" y="310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0" d="100"/>
          <a:sy n="120" d="100"/>
        </p:scale>
        <p:origin x="510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C82A12-3758-EB4D-B15B-1B22E99583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C289855-9E4A-4146-A4A8-03F57A449B20}" type="datetimeFigureOut">
              <a:rPr lang="en-US" smtClean="0"/>
              <a:pPr/>
              <a:t>12/1/2017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11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527980-89A5-8445-B0C6-13F5E7B8225F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2313" y="1163638"/>
            <a:ext cx="557847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AADFB62-15EE-6D45-8859-52FFAAD1A3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546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91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983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974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966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957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949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940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932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DFB62-15EE-6D45-8859-52FFAAD1A3C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914400"/>
            <a:ext cx="7315200" cy="1371600"/>
          </a:xfrm>
        </p:spPr>
        <p:txBody>
          <a:bodyPr anchor="b">
            <a:noAutofit/>
          </a:bodyPr>
          <a:lstStyle>
            <a:lvl1pPr algn="l">
              <a:lnSpc>
                <a:spcPts val="5400"/>
              </a:lnSpc>
              <a:defRPr sz="4800" b="1" i="0" baseline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2400300"/>
            <a:ext cx="7315200" cy="914400"/>
          </a:xfrm>
        </p:spPr>
        <p:txBody>
          <a:bodyPr>
            <a:noAutofit/>
          </a:bodyPr>
          <a:lstStyle>
            <a:lvl1pPr marL="0" indent="0" algn="l">
              <a:lnSpc>
                <a:spcPts val="3600"/>
              </a:lnSpc>
              <a:spcBef>
                <a:spcPts val="0"/>
              </a:spcBef>
              <a:buNone/>
              <a:defRPr sz="3000" b="0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Presentation subtitle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459725"/>
            <a:ext cx="4114800" cy="685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914400" y="3657600"/>
            <a:ext cx="3429000" cy="30175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 b="0" i="0" baseline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Month Day, Year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3886200" cy="25146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/>
            </a:lvl1pPr>
            <a:lvl2pPr>
              <a:lnSpc>
                <a:spcPts val="2400"/>
              </a:lnSpc>
              <a:spcBef>
                <a:spcPts val="600"/>
              </a:spcBef>
              <a:defRPr/>
            </a:lvl2pPr>
            <a:lvl3pPr>
              <a:lnSpc>
                <a:spcPts val="2400"/>
              </a:lnSpc>
              <a:spcBef>
                <a:spcPts val="600"/>
              </a:spcBef>
              <a:defRPr/>
            </a:lvl3pPr>
            <a:lvl4pPr>
              <a:lnSpc>
                <a:spcPts val="2400"/>
              </a:lnSpc>
              <a:spcBef>
                <a:spcPts val="600"/>
              </a:spcBef>
              <a:defRPr/>
            </a:lvl4pPr>
            <a:lvl5pPr>
              <a:lnSpc>
                <a:spcPts val="24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Type something…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4800600" y="1600200"/>
            <a:ext cx="3886200" cy="25146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/>
            </a:lvl1pPr>
            <a:lvl2pPr>
              <a:lnSpc>
                <a:spcPts val="2400"/>
              </a:lnSpc>
              <a:spcBef>
                <a:spcPts val="600"/>
              </a:spcBef>
              <a:defRPr/>
            </a:lvl2pPr>
            <a:lvl3pPr>
              <a:lnSpc>
                <a:spcPts val="2400"/>
              </a:lnSpc>
              <a:spcBef>
                <a:spcPts val="600"/>
              </a:spcBef>
              <a:defRPr/>
            </a:lvl3pPr>
            <a:lvl4pPr>
              <a:lnSpc>
                <a:spcPts val="2400"/>
              </a:lnSpc>
              <a:spcBef>
                <a:spcPts val="600"/>
              </a:spcBef>
              <a:defRPr/>
            </a:lvl4pPr>
            <a:lvl5pPr>
              <a:lnSpc>
                <a:spcPts val="24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Type something…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028700"/>
            <a:ext cx="82296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 b="1" i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6" hasCustomPrompt="1"/>
          </p:nvPr>
        </p:nvSpPr>
        <p:spPr>
          <a:xfrm>
            <a:off x="457200" y="228600"/>
            <a:ext cx="7772400" cy="30175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228600"/>
            <a:ext cx="457200" cy="3017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bg1">
                    <a:alpha val="7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3886200" cy="2514600"/>
          </a:xfrm>
        </p:spPr>
        <p:txBody>
          <a:bodyPr>
            <a:noAutofit/>
          </a:bodyPr>
          <a:lstStyle>
            <a:lvl1pPr indent="-457200">
              <a:lnSpc>
                <a:spcPts val="2400"/>
              </a:lnSpc>
              <a:spcBef>
                <a:spcPts val="600"/>
              </a:spcBef>
              <a:defRPr/>
            </a:lvl1pPr>
            <a:lvl2pPr marL="914400" indent="-457200">
              <a:lnSpc>
                <a:spcPts val="2400"/>
              </a:lnSpc>
              <a:spcBef>
                <a:spcPts val="600"/>
              </a:spcBef>
              <a:defRPr/>
            </a:lvl2pPr>
            <a:lvl3pPr marL="1371600" indent="-457200">
              <a:lnSpc>
                <a:spcPts val="2400"/>
              </a:lnSpc>
              <a:spcBef>
                <a:spcPts val="600"/>
              </a:spcBef>
              <a:defRPr/>
            </a:lvl3pPr>
            <a:lvl4pPr marL="1828800" indent="-457200">
              <a:lnSpc>
                <a:spcPts val="2400"/>
              </a:lnSpc>
              <a:spcBef>
                <a:spcPts val="600"/>
              </a:spcBef>
              <a:defRPr/>
            </a:lvl4pPr>
            <a:lvl5pPr marL="2286000" indent="-457200">
              <a:lnSpc>
                <a:spcPts val="24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028700"/>
            <a:ext cx="82296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6" hasCustomPrompt="1"/>
          </p:nvPr>
        </p:nvSpPr>
        <p:spPr>
          <a:xfrm>
            <a:off x="457200" y="228600"/>
            <a:ext cx="7772400" cy="30175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228600"/>
            <a:ext cx="457200" cy="3017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bg1">
                    <a:alpha val="7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4800600" y="1606269"/>
            <a:ext cx="3886200" cy="2514600"/>
          </a:xfrm>
        </p:spPr>
        <p:txBody>
          <a:bodyPr>
            <a:noAutofit/>
          </a:bodyPr>
          <a:lstStyle>
            <a:lvl1pPr indent="-457200">
              <a:lnSpc>
                <a:spcPts val="2400"/>
              </a:lnSpc>
              <a:spcBef>
                <a:spcPts val="600"/>
              </a:spcBef>
              <a:defRPr/>
            </a:lvl1pPr>
            <a:lvl2pPr marL="914400" indent="-457200">
              <a:lnSpc>
                <a:spcPts val="2400"/>
              </a:lnSpc>
              <a:spcBef>
                <a:spcPts val="600"/>
              </a:spcBef>
              <a:defRPr/>
            </a:lvl2pPr>
            <a:lvl3pPr marL="1371600" indent="-457200">
              <a:lnSpc>
                <a:spcPts val="2400"/>
              </a:lnSpc>
              <a:spcBef>
                <a:spcPts val="600"/>
              </a:spcBef>
              <a:defRPr/>
            </a:lvl3pPr>
            <a:lvl4pPr marL="1828800" indent="-457200">
              <a:lnSpc>
                <a:spcPts val="2400"/>
              </a:lnSpc>
              <a:spcBef>
                <a:spcPts val="600"/>
              </a:spcBef>
              <a:defRPr/>
            </a:lvl4pPr>
            <a:lvl5pPr marL="2286000" indent="-457200">
              <a:lnSpc>
                <a:spcPts val="24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228600"/>
            <a:ext cx="457200" cy="3017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bg1">
                    <a:alpha val="7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028700"/>
            <a:ext cx="82296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457200" y="228600"/>
            <a:ext cx="7772400" cy="30175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57200" y="1600200"/>
            <a:ext cx="3886200" cy="2514600"/>
          </a:xfrm>
        </p:spPr>
        <p:txBody>
          <a:bodyPr>
            <a:noAutofit/>
          </a:bodyPr>
          <a:lstStyle>
            <a:lvl1pPr marL="4572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 indent="-457200">
              <a:lnSpc>
                <a:spcPts val="2400"/>
              </a:lnSpc>
              <a:spcBef>
                <a:spcPts val="600"/>
              </a:spcBef>
              <a:buFont typeface="+mj-lt"/>
              <a:buAutoNum type="alphaLcPeriod"/>
              <a:defRPr>
                <a:solidFill>
                  <a:schemeClr val="tx1"/>
                </a:solidFill>
                <a:latin typeface="+mn-lt"/>
              </a:defRPr>
            </a:lvl2pPr>
            <a:lvl3pPr marL="1371600" indent="-457200">
              <a:lnSpc>
                <a:spcPts val="2400"/>
              </a:lnSpc>
              <a:spcBef>
                <a:spcPts val="600"/>
              </a:spcBef>
              <a:buFont typeface="+mj-lt"/>
              <a:buAutoNum type="romanLcPeriod"/>
              <a:defRPr>
                <a:solidFill>
                  <a:schemeClr val="tx1"/>
                </a:solidFill>
                <a:latin typeface="+mn-lt"/>
              </a:defRPr>
            </a:lvl3pPr>
            <a:lvl4pPr marL="20116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4pPr>
            <a:lvl5pPr marL="24688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800600" y="1600200"/>
            <a:ext cx="3886200" cy="2514600"/>
          </a:xfrm>
        </p:spPr>
        <p:txBody>
          <a:bodyPr>
            <a:noAutofit/>
          </a:bodyPr>
          <a:lstStyle>
            <a:lvl1pPr marL="4572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 indent="-457200">
              <a:lnSpc>
                <a:spcPts val="2400"/>
              </a:lnSpc>
              <a:spcBef>
                <a:spcPts val="600"/>
              </a:spcBef>
              <a:buFont typeface="+mj-lt"/>
              <a:buAutoNum type="alphaLcPeriod"/>
              <a:defRPr>
                <a:solidFill>
                  <a:schemeClr val="tx1"/>
                </a:solidFill>
                <a:latin typeface="+mn-lt"/>
              </a:defRPr>
            </a:lvl2pPr>
            <a:lvl3pPr marL="1371600" indent="-457200">
              <a:lnSpc>
                <a:spcPts val="2400"/>
              </a:lnSpc>
              <a:spcBef>
                <a:spcPts val="600"/>
              </a:spcBef>
              <a:buFont typeface="+mj-lt"/>
              <a:buAutoNum type="romanLcPeriod"/>
              <a:defRPr>
                <a:solidFill>
                  <a:schemeClr val="tx1"/>
                </a:solidFill>
                <a:latin typeface="+mn-lt"/>
              </a:defRPr>
            </a:lvl3pPr>
            <a:lvl4pPr marL="20116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4pPr>
            <a:lvl5pPr marL="24688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5257800" cy="25146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/>
            </a:lvl1pPr>
            <a:lvl2pPr>
              <a:lnSpc>
                <a:spcPts val="2400"/>
              </a:lnSpc>
              <a:spcBef>
                <a:spcPts val="600"/>
              </a:spcBef>
              <a:defRPr/>
            </a:lvl2pPr>
            <a:lvl3pPr>
              <a:lnSpc>
                <a:spcPts val="2400"/>
              </a:lnSpc>
              <a:spcBef>
                <a:spcPts val="600"/>
              </a:spcBef>
              <a:defRPr/>
            </a:lvl3pPr>
            <a:lvl4pPr>
              <a:lnSpc>
                <a:spcPts val="2400"/>
              </a:lnSpc>
              <a:spcBef>
                <a:spcPts val="600"/>
              </a:spcBef>
              <a:defRPr/>
            </a:lvl4pPr>
            <a:lvl5pPr>
              <a:lnSpc>
                <a:spcPts val="24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Type something…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6172200" y="1600200"/>
            <a:ext cx="2514600" cy="25146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/>
            </a:lvl1pPr>
            <a:lvl2pPr>
              <a:lnSpc>
                <a:spcPts val="2400"/>
              </a:lnSpc>
              <a:spcBef>
                <a:spcPts val="600"/>
              </a:spcBef>
              <a:defRPr/>
            </a:lvl2pPr>
            <a:lvl3pPr>
              <a:lnSpc>
                <a:spcPts val="2400"/>
              </a:lnSpc>
              <a:spcBef>
                <a:spcPts val="600"/>
              </a:spcBef>
              <a:defRPr/>
            </a:lvl3pPr>
            <a:lvl4pPr>
              <a:lnSpc>
                <a:spcPts val="2400"/>
              </a:lnSpc>
              <a:spcBef>
                <a:spcPts val="600"/>
              </a:spcBef>
              <a:defRPr/>
            </a:lvl4pPr>
            <a:lvl5pPr>
              <a:lnSpc>
                <a:spcPts val="24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Type something…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028700"/>
            <a:ext cx="82296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 b="1" i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6" hasCustomPrompt="1"/>
          </p:nvPr>
        </p:nvSpPr>
        <p:spPr>
          <a:xfrm>
            <a:off x="457200" y="228600"/>
            <a:ext cx="7772400" cy="30175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228600"/>
            <a:ext cx="457200" cy="3017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bg1">
                    <a:alpha val="7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5257800" cy="2514600"/>
          </a:xfrm>
        </p:spPr>
        <p:txBody>
          <a:bodyPr>
            <a:noAutofit/>
          </a:bodyPr>
          <a:lstStyle>
            <a:lvl1pPr indent="-457200">
              <a:lnSpc>
                <a:spcPts val="2400"/>
              </a:lnSpc>
              <a:spcBef>
                <a:spcPts val="600"/>
              </a:spcBef>
              <a:defRPr/>
            </a:lvl1pPr>
            <a:lvl2pPr marL="914400" indent="-457200">
              <a:lnSpc>
                <a:spcPts val="2400"/>
              </a:lnSpc>
              <a:spcBef>
                <a:spcPts val="600"/>
              </a:spcBef>
              <a:defRPr/>
            </a:lvl2pPr>
            <a:lvl3pPr marL="1371600" indent="-457200">
              <a:lnSpc>
                <a:spcPts val="2400"/>
              </a:lnSpc>
              <a:spcBef>
                <a:spcPts val="600"/>
              </a:spcBef>
              <a:defRPr/>
            </a:lvl3pPr>
            <a:lvl4pPr marL="1828800" indent="-457200">
              <a:lnSpc>
                <a:spcPts val="2400"/>
              </a:lnSpc>
              <a:spcBef>
                <a:spcPts val="600"/>
              </a:spcBef>
              <a:defRPr/>
            </a:lvl4pPr>
            <a:lvl5pPr marL="2286000" indent="-457200">
              <a:lnSpc>
                <a:spcPts val="24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028700"/>
            <a:ext cx="82296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6" hasCustomPrompt="1"/>
          </p:nvPr>
        </p:nvSpPr>
        <p:spPr>
          <a:xfrm>
            <a:off x="457200" y="228600"/>
            <a:ext cx="7772400" cy="30175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228600"/>
            <a:ext cx="457200" cy="3017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bg1">
                    <a:alpha val="7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6172200" y="1600200"/>
            <a:ext cx="2514600" cy="2514600"/>
          </a:xfrm>
        </p:spPr>
        <p:txBody>
          <a:bodyPr>
            <a:noAutofit/>
          </a:bodyPr>
          <a:lstStyle>
            <a:lvl1pPr indent="-457200">
              <a:lnSpc>
                <a:spcPts val="2400"/>
              </a:lnSpc>
              <a:spcBef>
                <a:spcPts val="600"/>
              </a:spcBef>
              <a:defRPr/>
            </a:lvl1pPr>
            <a:lvl2pPr marL="914400" indent="-457200">
              <a:lnSpc>
                <a:spcPts val="2400"/>
              </a:lnSpc>
              <a:spcBef>
                <a:spcPts val="600"/>
              </a:spcBef>
              <a:defRPr/>
            </a:lvl2pPr>
            <a:lvl3pPr marL="1371600" indent="-457200">
              <a:lnSpc>
                <a:spcPts val="2400"/>
              </a:lnSpc>
              <a:spcBef>
                <a:spcPts val="600"/>
              </a:spcBef>
              <a:defRPr/>
            </a:lvl3pPr>
            <a:lvl4pPr marL="1828800" indent="-457200">
              <a:lnSpc>
                <a:spcPts val="2400"/>
              </a:lnSpc>
              <a:spcBef>
                <a:spcPts val="600"/>
              </a:spcBef>
              <a:defRPr/>
            </a:lvl4pPr>
            <a:lvl5pPr marL="2286000" indent="-457200">
              <a:lnSpc>
                <a:spcPts val="24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228600"/>
            <a:ext cx="457200" cy="3017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bg1">
                    <a:alpha val="7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028700"/>
            <a:ext cx="82296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457200" y="228600"/>
            <a:ext cx="7772400" cy="30175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57200" y="1600200"/>
            <a:ext cx="5257800" cy="2514600"/>
          </a:xfrm>
        </p:spPr>
        <p:txBody>
          <a:bodyPr>
            <a:noAutofit/>
          </a:bodyPr>
          <a:lstStyle>
            <a:lvl1pPr marL="4572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 indent="-457200">
              <a:lnSpc>
                <a:spcPts val="2400"/>
              </a:lnSpc>
              <a:spcBef>
                <a:spcPts val="600"/>
              </a:spcBef>
              <a:buFont typeface="+mj-lt"/>
              <a:buAutoNum type="alphaLcPeriod"/>
              <a:defRPr>
                <a:solidFill>
                  <a:schemeClr val="tx1"/>
                </a:solidFill>
                <a:latin typeface="+mn-lt"/>
              </a:defRPr>
            </a:lvl2pPr>
            <a:lvl3pPr marL="1371600" indent="-457200">
              <a:lnSpc>
                <a:spcPts val="2400"/>
              </a:lnSpc>
              <a:spcBef>
                <a:spcPts val="600"/>
              </a:spcBef>
              <a:buFont typeface="+mj-lt"/>
              <a:buAutoNum type="romanLcPeriod"/>
              <a:defRPr>
                <a:solidFill>
                  <a:schemeClr val="tx1"/>
                </a:solidFill>
                <a:latin typeface="+mn-lt"/>
              </a:defRPr>
            </a:lvl3pPr>
            <a:lvl4pPr marL="20116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4pPr>
            <a:lvl5pPr marL="24688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7" hasCustomPrompt="1"/>
          </p:nvPr>
        </p:nvSpPr>
        <p:spPr>
          <a:xfrm>
            <a:off x="6172200" y="1600200"/>
            <a:ext cx="2514600" cy="2514600"/>
          </a:xfrm>
        </p:spPr>
        <p:txBody>
          <a:bodyPr>
            <a:noAutofit/>
          </a:bodyPr>
          <a:lstStyle>
            <a:lvl1pPr marL="4572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 indent="-457200">
              <a:lnSpc>
                <a:spcPts val="2400"/>
              </a:lnSpc>
              <a:spcBef>
                <a:spcPts val="600"/>
              </a:spcBef>
              <a:buFont typeface="+mj-lt"/>
              <a:buAutoNum type="alphaLcPeriod"/>
              <a:defRPr>
                <a:solidFill>
                  <a:schemeClr val="tx1"/>
                </a:solidFill>
                <a:latin typeface="+mn-lt"/>
              </a:defRPr>
            </a:lvl2pPr>
            <a:lvl3pPr marL="1371600" indent="-457200">
              <a:lnSpc>
                <a:spcPts val="2400"/>
              </a:lnSpc>
              <a:spcBef>
                <a:spcPts val="600"/>
              </a:spcBef>
              <a:buFont typeface="+mj-lt"/>
              <a:buAutoNum type="romanLcPeriod"/>
              <a:defRPr>
                <a:solidFill>
                  <a:schemeClr val="tx1"/>
                </a:solidFill>
                <a:latin typeface="+mn-lt"/>
              </a:defRPr>
            </a:lvl3pPr>
            <a:lvl4pPr marL="20116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4pPr>
            <a:lvl5pPr marL="24688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3886200" cy="25146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/>
            </a:lvl1pPr>
            <a:lvl2pPr>
              <a:lnSpc>
                <a:spcPts val="2400"/>
              </a:lnSpc>
              <a:spcBef>
                <a:spcPts val="600"/>
              </a:spcBef>
              <a:defRPr/>
            </a:lvl2pPr>
            <a:lvl3pPr>
              <a:lnSpc>
                <a:spcPts val="2400"/>
              </a:lnSpc>
              <a:spcBef>
                <a:spcPts val="600"/>
              </a:spcBef>
              <a:defRPr/>
            </a:lvl3pPr>
            <a:lvl4pPr>
              <a:lnSpc>
                <a:spcPts val="2400"/>
              </a:lnSpc>
              <a:spcBef>
                <a:spcPts val="600"/>
              </a:spcBef>
              <a:defRPr/>
            </a:lvl4pPr>
            <a:lvl5pPr>
              <a:lnSpc>
                <a:spcPts val="24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Type something…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6" hasCustomPrompt="1"/>
          </p:nvPr>
        </p:nvSpPr>
        <p:spPr>
          <a:xfrm>
            <a:off x="4800600" y="1600200"/>
            <a:ext cx="3886200" cy="25146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/>
            </a:lvl1pPr>
            <a:lvl2pPr>
              <a:lnSpc>
                <a:spcPts val="2400"/>
              </a:lnSpc>
              <a:spcBef>
                <a:spcPts val="600"/>
              </a:spcBef>
              <a:defRPr/>
            </a:lvl2pPr>
            <a:lvl3pPr>
              <a:lnSpc>
                <a:spcPts val="2400"/>
              </a:lnSpc>
              <a:spcBef>
                <a:spcPts val="600"/>
              </a:spcBef>
              <a:defRPr/>
            </a:lvl3pPr>
            <a:lvl4pPr>
              <a:lnSpc>
                <a:spcPts val="2400"/>
              </a:lnSpc>
              <a:spcBef>
                <a:spcPts val="600"/>
              </a:spcBef>
              <a:defRPr/>
            </a:lvl4pPr>
            <a:lvl5pPr>
              <a:lnSpc>
                <a:spcPts val="24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Type something…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028700"/>
            <a:ext cx="38862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17" hasCustomPrompt="1"/>
          </p:nvPr>
        </p:nvSpPr>
        <p:spPr>
          <a:xfrm>
            <a:off x="457200" y="228600"/>
            <a:ext cx="7772400" cy="30175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18" name="Content Placeholder 5"/>
          <p:cNvSpPr>
            <a:spLocks noGrp="1"/>
          </p:cNvSpPr>
          <p:nvPr>
            <p:ph sz="quarter" idx="18" hasCustomPrompt="1"/>
          </p:nvPr>
        </p:nvSpPr>
        <p:spPr>
          <a:xfrm>
            <a:off x="4800600" y="1028700"/>
            <a:ext cx="3886200" cy="347472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sz="2400" b="1" i="0" baseline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Title 2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228600"/>
            <a:ext cx="457200" cy="3017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bg1">
                    <a:alpha val="7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028700"/>
            <a:ext cx="38862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16" name="Content Placeholder 5"/>
          <p:cNvSpPr>
            <a:spLocks noGrp="1"/>
          </p:cNvSpPr>
          <p:nvPr>
            <p:ph sz="quarter" idx="17" hasCustomPrompt="1"/>
          </p:nvPr>
        </p:nvSpPr>
        <p:spPr>
          <a:xfrm>
            <a:off x="457200" y="228600"/>
            <a:ext cx="7772400" cy="30175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18" name="Content Placeholder 5"/>
          <p:cNvSpPr>
            <a:spLocks noGrp="1"/>
          </p:cNvSpPr>
          <p:nvPr>
            <p:ph sz="quarter" idx="18" hasCustomPrompt="1"/>
          </p:nvPr>
        </p:nvSpPr>
        <p:spPr>
          <a:xfrm>
            <a:off x="4800600" y="1028700"/>
            <a:ext cx="3886200" cy="347472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sz="2400" b="1" i="0" baseline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Title 2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3886200" cy="2514600"/>
          </a:xfrm>
        </p:spPr>
        <p:txBody>
          <a:bodyPr>
            <a:noAutofit/>
          </a:bodyPr>
          <a:lstStyle>
            <a:lvl1pPr indent="-457200">
              <a:lnSpc>
                <a:spcPts val="2400"/>
              </a:lnSpc>
              <a:spcBef>
                <a:spcPts val="600"/>
              </a:spcBef>
              <a:defRPr/>
            </a:lvl1pPr>
            <a:lvl2pPr marL="914400" indent="-457200">
              <a:lnSpc>
                <a:spcPts val="2400"/>
              </a:lnSpc>
              <a:spcBef>
                <a:spcPts val="600"/>
              </a:spcBef>
              <a:defRPr/>
            </a:lvl2pPr>
            <a:lvl3pPr marL="1371600" indent="-457200">
              <a:lnSpc>
                <a:spcPts val="2400"/>
              </a:lnSpc>
              <a:spcBef>
                <a:spcPts val="600"/>
              </a:spcBef>
              <a:defRPr/>
            </a:lvl3pPr>
            <a:lvl4pPr marL="1828800" indent="-457200">
              <a:lnSpc>
                <a:spcPts val="2400"/>
              </a:lnSpc>
              <a:spcBef>
                <a:spcPts val="600"/>
              </a:spcBef>
              <a:defRPr/>
            </a:lvl4pPr>
            <a:lvl5pPr marL="2286000" indent="-457200">
              <a:lnSpc>
                <a:spcPts val="24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9" hasCustomPrompt="1"/>
          </p:nvPr>
        </p:nvSpPr>
        <p:spPr>
          <a:xfrm>
            <a:off x="4800600" y="1600200"/>
            <a:ext cx="3886200" cy="2514600"/>
          </a:xfrm>
        </p:spPr>
        <p:txBody>
          <a:bodyPr>
            <a:noAutofit/>
          </a:bodyPr>
          <a:lstStyle>
            <a:lvl1pPr indent="-457200">
              <a:lnSpc>
                <a:spcPts val="2400"/>
              </a:lnSpc>
              <a:spcBef>
                <a:spcPts val="600"/>
              </a:spcBef>
              <a:defRPr/>
            </a:lvl1pPr>
            <a:lvl2pPr marL="914400" indent="-457200">
              <a:lnSpc>
                <a:spcPts val="2400"/>
              </a:lnSpc>
              <a:spcBef>
                <a:spcPts val="600"/>
              </a:spcBef>
              <a:defRPr/>
            </a:lvl2pPr>
            <a:lvl3pPr marL="1371600" indent="-457200">
              <a:lnSpc>
                <a:spcPts val="2400"/>
              </a:lnSpc>
              <a:spcBef>
                <a:spcPts val="600"/>
              </a:spcBef>
              <a:defRPr/>
            </a:lvl3pPr>
            <a:lvl4pPr marL="1828800" indent="-457200">
              <a:lnSpc>
                <a:spcPts val="2400"/>
              </a:lnSpc>
              <a:spcBef>
                <a:spcPts val="600"/>
              </a:spcBef>
              <a:defRPr/>
            </a:lvl4pPr>
            <a:lvl5pPr marL="2286000" indent="-457200">
              <a:lnSpc>
                <a:spcPts val="24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228600"/>
            <a:ext cx="457200" cy="3017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bg1">
                    <a:alpha val="7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 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028700"/>
            <a:ext cx="38862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16" name="Content Placeholder 5"/>
          <p:cNvSpPr>
            <a:spLocks noGrp="1"/>
          </p:cNvSpPr>
          <p:nvPr>
            <p:ph sz="quarter" idx="17" hasCustomPrompt="1"/>
          </p:nvPr>
        </p:nvSpPr>
        <p:spPr>
          <a:xfrm>
            <a:off x="457200" y="228600"/>
            <a:ext cx="7772400" cy="30175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18" name="Content Placeholder 5"/>
          <p:cNvSpPr>
            <a:spLocks noGrp="1"/>
          </p:cNvSpPr>
          <p:nvPr>
            <p:ph sz="quarter" idx="18" hasCustomPrompt="1"/>
          </p:nvPr>
        </p:nvSpPr>
        <p:spPr>
          <a:xfrm>
            <a:off x="4800600" y="1028700"/>
            <a:ext cx="3886200" cy="347472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sz="2400" b="1" i="0" baseline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Title 2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57200" y="1600200"/>
            <a:ext cx="3886200" cy="2514600"/>
          </a:xfrm>
        </p:spPr>
        <p:txBody>
          <a:bodyPr>
            <a:noAutofit/>
          </a:bodyPr>
          <a:lstStyle>
            <a:lvl1pPr marL="4572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 indent="-457200">
              <a:lnSpc>
                <a:spcPts val="2400"/>
              </a:lnSpc>
              <a:spcBef>
                <a:spcPts val="600"/>
              </a:spcBef>
              <a:buFont typeface="+mj-lt"/>
              <a:buAutoNum type="alphaLcPeriod"/>
              <a:defRPr>
                <a:solidFill>
                  <a:schemeClr val="tx1"/>
                </a:solidFill>
                <a:latin typeface="+mn-lt"/>
              </a:defRPr>
            </a:lvl2pPr>
            <a:lvl3pPr marL="1371600" indent="-457200">
              <a:lnSpc>
                <a:spcPts val="2400"/>
              </a:lnSpc>
              <a:spcBef>
                <a:spcPts val="600"/>
              </a:spcBef>
              <a:buFont typeface="+mj-lt"/>
              <a:buAutoNum type="romanLcPeriod"/>
              <a:defRPr>
                <a:solidFill>
                  <a:schemeClr val="tx1"/>
                </a:solidFill>
                <a:latin typeface="+mn-lt"/>
              </a:defRPr>
            </a:lvl3pPr>
            <a:lvl4pPr marL="20116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4pPr>
            <a:lvl5pPr marL="24688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9" hasCustomPrompt="1"/>
          </p:nvPr>
        </p:nvSpPr>
        <p:spPr>
          <a:xfrm>
            <a:off x="4800600" y="1600200"/>
            <a:ext cx="3886200" cy="2514600"/>
          </a:xfrm>
        </p:spPr>
        <p:txBody>
          <a:bodyPr>
            <a:noAutofit/>
          </a:bodyPr>
          <a:lstStyle>
            <a:lvl1pPr marL="4572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 indent="-457200">
              <a:lnSpc>
                <a:spcPts val="2400"/>
              </a:lnSpc>
              <a:spcBef>
                <a:spcPts val="600"/>
              </a:spcBef>
              <a:buFont typeface="+mj-lt"/>
              <a:buAutoNum type="alphaLcPeriod"/>
              <a:defRPr>
                <a:solidFill>
                  <a:schemeClr val="tx1"/>
                </a:solidFill>
                <a:latin typeface="+mn-lt"/>
              </a:defRPr>
            </a:lvl2pPr>
            <a:lvl3pPr marL="1371600" indent="-457200">
              <a:lnSpc>
                <a:spcPts val="2400"/>
              </a:lnSpc>
              <a:spcBef>
                <a:spcPts val="600"/>
              </a:spcBef>
              <a:buFont typeface="+mj-lt"/>
              <a:buAutoNum type="romanLcPeriod"/>
              <a:defRPr>
                <a:solidFill>
                  <a:schemeClr val="tx1"/>
                </a:solidFill>
                <a:latin typeface="+mn-lt"/>
              </a:defRPr>
            </a:lvl3pPr>
            <a:lvl4pPr marL="20116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4pPr>
            <a:lvl5pPr marL="24688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228600"/>
            <a:ext cx="457200" cy="3017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bg1">
                    <a:alpha val="7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(no sectio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033272"/>
            <a:ext cx="8229600" cy="308152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457200"/>
            <a:ext cx="457200" cy="3474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77724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1490471"/>
            <a:ext cx="7315200" cy="22860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Font typeface="LucidaGrande" charset="0"/>
              <a:buNone/>
              <a:defRPr b="0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 indent="-457200">
              <a:lnSpc>
                <a:spcPts val="2400"/>
              </a:lnSpc>
              <a:spcBef>
                <a:spcPts val="600"/>
              </a:spcBef>
              <a:buFont typeface="+mj-lt"/>
              <a:buAutoNum type="alphaLcPeriod"/>
              <a:defRPr baseline="0">
                <a:solidFill>
                  <a:schemeClr val="tx1"/>
                </a:solidFill>
                <a:latin typeface="+mn-lt"/>
              </a:defRPr>
            </a:lvl2pPr>
            <a:lvl3pPr marL="1371600" indent="-457200">
              <a:lnSpc>
                <a:spcPts val="2400"/>
              </a:lnSpc>
              <a:spcBef>
                <a:spcPts val="600"/>
              </a:spcBef>
              <a:buFont typeface="+mj-lt"/>
              <a:buAutoNum type="romanLcPeriod"/>
              <a:defRPr>
                <a:solidFill>
                  <a:schemeClr val="tx1"/>
                </a:solidFill>
                <a:latin typeface="+mn-lt"/>
              </a:defRPr>
            </a:lvl3pPr>
            <a:lvl4pPr marL="18288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 baseline="0">
                <a:solidFill>
                  <a:schemeClr val="tx1"/>
                </a:solidFill>
                <a:latin typeface="+mn-lt"/>
              </a:defRPr>
            </a:lvl4pPr>
            <a:lvl5pPr marL="24688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73152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(no sectio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033272"/>
            <a:ext cx="8229600" cy="3081528"/>
          </a:xfrm>
        </p:spPr>
        <p:txBody>
          <a:bodyPr>
            <a:noAutofit/>
          </a:bodyPr>
          <a:lstStyle>
            <a:lvl1pPr marL="457200" indent="-457200">
              <a:lnSpc>
                <a:spcPts val="2400"/>
              </a:lnSpc>
              <a:spcBef>
                <a:spcPts val="600"/>
              </a:spcBef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 indent="-4572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 indent="-4572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 indent="-4572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 indent="-4572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457200"/>
            <a:ext cx="457200" cy="3474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77724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s (no sectio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457200"/>
            <a:ext cx="457200" cy="3474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77724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033272"/>
            <a:ext cx="8229600" cy="3081528"/>
          </a:xfrm>
        </p:spPr>
        <p:txBody>
          <a:bodyPr>
            <a:noAutofit/>
          </a:bodyPr>
          <a:lstStyle>
            <a:lvl1pPr marL="4572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 indent="-457200">
              <a:lnSpc>
                <a:spcPts val="2400"/>
              </a:lnSpc>
              <a:spcBef>
                <a:spcPts val="600"/>
              </a:spcBef>
              <a:buFont typeface="+mj-lt"/>
              <a:buAutoNum type="alphaLcPeriod"/>
              <a:defRPr>
                <a:solidFill>
                  <a:schemeClr val="tx1"/>
                </a:solidFill>
                <a:latin typeface="+mn-lt"/>
              </a:defRPr>
            </a:lvl2pPr>
            <a:lvl3pPr marL="1371600" indent="-457200">
              <a:lnSpc>
                <a:spcPts val="2400"/>
              </a:lnSpc>
              <a:spcBef>
                <a:spcPts val="600"/>
              </a:spcBef>
              <a:buFont typeface="+mj-lt"/>
              <a:buAutoNum type="romanLcPeriod"/>
              <a:defRPr>
                <a:solidFill>
                  <a:schemeClr val="tx1"/>
                </a:solidFill>
                <a:latin typeface="+mn-lt"/>
              </a:defRPr>
            </a:lvl3pPr>
            <a:lvl4pPr marL="20116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4pPr>
            <a:lvl5pPr marL="24688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(no sectio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457200"/>
            <a:ext cx="457200" cy="3474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77724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2 (no sectio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033272"/>
            <a:ext cx="3886200" cy="308152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457200"/>
            <a:ext cx="457200" cy="3474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77724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800600" y="1033272"/>
            <a:ext cx="3886200" cy="308152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2 (no sectio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457200"/>
            <a:ext cx="457200" cy="3474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77724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033272"/>
            <a:ext cx="3886200" cy="3081528"/>
          </a:xfrm>
        </p:spPr>
        <p:txBody>
          <a:bodyPr>
            <a:noAutofit/>
          </a:bodyPr>
          <a:lstStyle>
            <a:lvl1pPr indent="-457200">
              <a:lnSpc>
                <a:spcPts val="2400"/>
              </a:lnSpc>
              <a:spcBef>
                <a:spcPts val="600"/>
              </a:spcBef>
              <a:defRPr/>
            </a:lvl1pPr>
            <a:lvl2pPr marL="914400" indent="-457200">
              <a:lnSpc>
                <a:spcPts val="2400"/>
              </a:lnSpc>
              <a:spcBef>
                <a:spcPts val="600"/>
              </a:spcBef>
              <a:defRPr/>
            </a:lvl2pPr>
            <a:lvl3pPr marL="1371600" indent="-457200">
              <a:lnSpc>
                <a:spcPts val="2400"/>
              </a:lnSpc>
              <a:spcBef>
                <a:spcPts val="600"/>
              </a:spcBef>
              <a:defRPr/>
            </a:lvl3pPr>
            <a:lvl4pPr marL="1828800" indent="-457200">
              <a:lnSpc>
                <a:spcPts val="2400"/>
              </a:lnSpc>
              <a:spcBef>
                <a:spcPts val="600"/>
              </a:spcBef>
              <a:defRPr/>
            </a:lvl4pPr>
            <a:lvl5pPr marL="2286000" indent="-457200">
              <a:lnSpc>
                <a:spcPts val="24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4800600" y="1033272"/>
            <a:ext cx="3886200" cy="3081528"/>
          </a:xfrm>
        </p:spPr>
        <p:txBody>
          <a:bodyPr>
            <a:noAutofit/>
          </a:bodyPr>
          <a:lstStyle>
            <a:lvl1pPr indent="-457200">
              <a:lnSpc>
                <a:spcPts val="2400"/>
              </a:lnSpc>
              <a:spcBef>
                <a:spcPts val="600"/>
              </a:spcBef>
              <a:defRPr/>
            </a:lvl1pPr>
            <a:lvl2pPr marL="914400" indent="-457200">
              <a:lnSpc>
                <a:spcPts val="2400"/>
              </a:lnSpc>
              <a:spcBef>
                <a:spcPts val="600"/>
              </a:spcBef>
              <a:defRPr/>
            </a:lvl2pPr>
            <a:lvl3pPr marL="1371600" indent="-457200">
              <a:lnSpc>
                <a:spcPts val="2400"/>
              </a:lnSpc>
              <a:spcBef>
                <a:spcPts val="600"/>
              </a:spcBef>
              <a:defRPr/>
            </a:lvl3pPr>
            <a:lvl4pPr marL="1828800" indent="-457200">
              <a:lnSpc>
                <a:spcPts val="2400"/>
              </a:lnSpc>
              <a:spcBef>
                <a:spcPts val="600"/>
              </a:spcBef>
              <a:defRPr/>
            </a:lvl4pPr>
            <a:lvl5pPr marL="2286000" indent="-457200">
              <a:lnSpc>
                <a:spcPts val="24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s 2 (no sectio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457200"/>
            <a:ext cx="457200" cy="3474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77724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033272"/>
            <a:ext cx="3886200" cy="3081528"/>
          </a:xfrm>
        </p:spPr>
        <p:txBody>
          <a:bodyPr>
            <a:noAutofit/>
          </a:bodyPr>
          <a:lstStyle>
            <a:lvl1pPr marL="4572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 indent="-457200">
              <a:lnSpc>
                <a:spcPts val="2400"/>
              </a:lnSpc>
              <a:spcBef>
                <a:spcPts val="600"/>
              </a:spcBef>
              <a:buFont typeface="+mj-lt"/>
              <a:buAutoNum type="alphaLcPeriod"/>
              <a:defRPr>
                <a:solidFill>
                  <a:schemeClr val="tx1"/>
                </a:solidFill>
                <a:latin typeface="+mn-lt"/>
              </a:defRPr>
            </a:lvl2pPr>
            <a:lvl3pPr marL="1371600" indent="-457200">
              <a:lnSpc>
                <a:spcPts val="2400"/>
              </a:lnSpc>
              <a:spcBef>
                <a:spcPts val="600"/>
              </a:spcBef>
              <a:buFont typeface="+mj-lt"/>
              <a:buAutoNum type="romanLcPeriod"/>
              <a:defRPr>
                <a:solidFill>
                  <a:schemeClr val="tx1"/>
                </a:solidFill>
                <a:latin typeface="+mn-lt"/>
              </a:defRPr>
            </a:lvl3pPr>
            <a:lvl4pPr marL="20116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4pPr>
            <a:lvl5pPr marL="24688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800600" y="1033272"/>
            <a:ext cx="3886200" cy="3081528"/>
          </a:xfrm>
        </p:spPr>
        <p:txBody>
          <a:bodyPr>
            <a:noAutofit/>
          </a:bodyPr>
          <a:lstStyle>
            <a:lvl1pPr marL="4572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 indent="-457200">
              <a:lnSpc>
                <a:spcPts val="2400"/>
              </a:lnSpc>
              <a:spcBef>
                <a:spcPts val="600"/>
              </a:spcBef>
              <a:buFont typeface="+mj-lt"/>
              <a:buAutoNum type="alphaLcPeriod"/>
              <a:defRPr>
                <a:solidFill>
                  <a:schemeClr val="tx1"/>
                </a:solidFill>
                <a:latin typeface="+mn-lt"/>
              </a:defRPr>
            </a:lvl2pPr>
            <a:lvl3pPr marL="1371600" indent="-457200">
              <a:lnSpc>
                <a:spcPts val="2400"/>
              </a:lnSpc>
              <a:spcBef>
                <a:spcPts val="600"/>
              </a:spcBef>
              <a:buFont typeface="+mj-lt"/>
              <a:buAutoNum type="romanLcPeriod"/>
              <a:defRPr>
                <a:solidFill>
                  <a:schemeClr val="tx1"/>
                </a:solidFill>
                <a:latin typeface="+mn-lt"/>
              </a:defRPr>
            </a:lvl3pPr>
            <a:lvl4pPr marL="20116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4pPr>
            <a:lvl5pPr marL="24688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idebar (no sectio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033272"/>
            <a:ext cx="5257800" cy="308152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457200"/>
            <a:ext cx="457200" cy="3474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77724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172200" y="1033272"/>
            <a:ext cx="2514600" cy="308152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Sidebar (no sectio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457200"/>
            <a:ext cx="457200" cy="3474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77724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033272"/>
            <a:ext cx="5257800" cy="3081528"/>
          </a:xfrm>
        </p:spPr>
        <p:txBody>
          <a:bodyPr>
            <a:noAutofit/>
          </a:bodyPr>
          <a:lstStyle>
            <a:lvl1pPr indent="-457200">
              <a:lnSpc>
                <a:spcPts val="2400"/>
              </a:lnSpc>
              <a:spcBef>
                <a:spcPts val="600"/>
              </a:spcBef>
              <a:defRPr/>
            </a:lvl1pPr>
            <a:lvl2pPr marL="914400" indent="-457200">
              <a:lnSpc>
                <a:spcPts val="2400"/>
              </a:lnSpc>
              <a:spcBef>
                <a:spcPts val="600"/>
              </a:spcBef>
              <a:defRPr/>
            </a:lvl2pPr>
            <a:lvl3pPr marL="1371600" indent="-457200">
              <a:lnSpc>
                <a:spcPts val="2400"/>
              </a:lnSpc>
              <a:spcBef>
                <a:spcPts val="600"/>
              </a:spcBef>
              <a:defRPr/>
            </a:lvl3pPr>
            <a:lvl4pPr marL="1828800" indent="-457200">
              <a:lnSpc>
                <a:spcPts val="2400"/>
              </a:lnSpc>
              <a:spcBef>
                <a:spcPts val="600"/>
              </a:spcBef>
              <a:defRPr/>
            </a:lvl4pPr>
            <a:lvl5pPr marL="2286000" indent="-457200">
              <a:lnSpc>
                <a:spcPts val="24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172200" y="1033272"/>
            <a:ext cx="2514600" cy="3081528"/>
          </a:xfrm>
        </p:spPr>
        <p:txBody>
          <a:bodyPr>
            <a:noAutofit/>
          </a:bodyPr>
          <a:lstStyle>
            <a:lvl1pPr indent="-457200">
              <a:lnSpc>
                <a:spcPts val="2400"/>
              </a:lnSpc>
              <a:spcBef>
                <a:spcPts val="600"/>
              </a:spcBef>
              <a:defRPr/>
            </a:lvl1pPr>
            <a:lvl2pPr marL="914400" indent="-457200">
              <a:lnSpc>
                <a:spcPts val="2400"/>
              </a:lnSpc>
              <a:spcBef>
                <a:spcPts val="600"/>
              </a:spcBef>
              <a:defRPr/>
            </a:lvl2pPr>
            <a:lvl3pPr marL="1371600" indent="-457200">
              <a:lnSpc>
                <a:spcPts val="2400"/>
              </a:lnSpc>
              <a:spcBef>
                <a:spcPts val="600"/>
              </a:spcBef>
              <a:defRPr/>
            </a:lvl3pPr>
            <a:lvl4pPr marL="1828800" indent="-457200">
              <a:lnSpc>
                <a:spcPts val="2400"/>
              </a:lnSpc>
              <a:spcBef>
                <a:spcPts val="600"/>
              </a:spcBef>
              <a:defRPr/>
            </a:lvl4pPr>
            <a:lvl5pPr marL="2286000" indent="-457200">
              <a:lnSpc>
                <a:spcPts val="24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s Sidebar (no sectio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457200"/>
            <a:ext cx="457200" cy="3474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77724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033272"/>
            <a:ext cx="5257800" cy="3081528"/>
          </a:xfrm>
        </p:spPr>
        <p:txBody>
          <a:bodyPr>
            <a:noAutofit/>
          </a:bodyPr>
          <a:lstStyle>
            <a:lvl1pPr marL="4572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 indent="-457200">
              <a:lnSpc>
                <a:spcPts val="2400"/>
              </a:lnSpc>
              <a:spcBef>
                <a:spcPts val="600"/>
              </a:spcBef>
              <a:buFont typeface="+mj-lt"/>
              <a:buAutoNum type="alphaLcPeriod"/>
              <a:defRPr>
                <a:solidFill>
                  <a:schemeClr val="tx1"/>
                </a:solidFill>
                <a:latin typeface="+mn-lt"/>
              </a:defRPr>
            </a:lvl2pPr>
            <a:lvl3pPr marL="1371600" indent="-457200">
              <a:lnSpc>
                <a:spcPts val="2400"/>
              </a:lnSpc>
              <a:spcBef>
                <a:spcPts val="600"/>
              </a:spcBef>
              <a:buFont typeface="+mj-lt"/>
              <a:buAutoNum type="romanLcPeriod"/>
              <a:defRPr>
                <a:solidFill>
                  <a:schemeClr val="tx1"/>
                </a:solidFill>
                <a:latin typeface="+mn-lt"/>
              </a:defRPr>
            </a:lvl3pPr>
            <a:lvl4pPr marL="20116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4pPr>
            <a:lvl5pPr marL="24688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172200" y="1033272"/>
            <a:ext cx="2514600" cy="3081528"/>
          </a:xfrm>
        </p:spPr>
        <p:txBody>
          <a:bodyPr>
            <a:noAutofit/>
          </a:bodyPr>
          <a:lstStyle>
            <a:lvl1pPr marL="4572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 indent="-457200">
              <a:lnSpc>
                <a:spcPts val="2400"/>
              </a:lnSpc>
              <a:spcBef>
                <a:spcPts val="600"/>
              </a:spcBef>
              <a:buFont typeface="+mj-lt"/>
              <a:buAutoNum type="alphaLcPeriod"/>
              <a:defRPr>
                <a:solidFill>
                  <a:schemeClr val="tx1"/>
                </a:solidFill>
                <a:latin typeface="+mn-lt"/>
              </a:defRPr>
            </a:lvl2pPr>
            <a:lvl3pPr marL="1371600" indent="-457200">
              <a:lnSpc>
                <a:spcPts val="2400"/>
              </a:lnSpc>
              <a:spcBef>
                <a:spcPts val="600"/>
              </a:spcBef>
              <a:buFont typeface="+mj-lt"/>
              <a:buAutoNum type="romanLcPeriod"/>
              <a:defRPr>
                <a:solidFill>
                  <a:schemeClr val="tx1"/>
                </a:solidFill>
                <a:latin typeface="+mn-lt"/>
              </a:defRPr>
            </a:lvl3pPr>
            <a:lvl4pPr marL="20116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4pPr>
            <a:lvl5pPr marL="24688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Compare (no sectio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033272"/>
            <a:ext cx="3886200" cy="308152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457200"/>
            <a:ext cx="457200" cy="3474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38862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800600" y="1033272"/>
            <a:ext cx="3886200" cy="308152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8" hasCustomPrompt="1"/>
          </p:nvPr>
        </p:nvSpPr>
        <p:spPr>
          <a:xfrm>
            <a:off x="4800600" y="454914"/>
            <a:ext cx="3429000" cy="347472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sz="2400" b="1" i="0" baseline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Title 2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1490471"/>
            <a:ext cx="7315200" cy="2286000"/>
          </a:xfrm>
        </p:spPr>
        <p:txBody>
          <a:bodyPr>
            <a:noAutofit/>
          </a:bodyPr>
          <a:lstStyle>
            <a:lvl1pPr marL="4572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 b="0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 indent="-457200">
              <a:lnSpc>
                <a:spcPts val="2400"/>
              </a:lnSpc>
              <a:spcBef>
                <a:spcPts val="600"/>
              </a:spcBef>
              <a:buFont typeface="+mj-lt"/>
              <a:buAutoNum type="alphaLcPeriod"/>
              <a:defRPr baseline="0">
                <a:solidFill>
                  <a:schemeClr val="tx1"/>
                </a:solidFill>
                <a:latin typeface="+mn-lt"/>
              </a:defRPr>
            </a:lvl2pPr>
            <a:lvl3pPr marL="1371600" indent="-457200">
              <a:lnSpc>
                <a:spcPts val="2400"/>
              </a:lnSpc>
              <a:spcBef>
                <a:spcPts val="600"/>
              </a:spcBef>
              <a:buFont typeface="+mj-lt"/>
              <a:buAutoNum type="romanLcPeriod"/>
              <a:defRPr>
                <a:solidFill>
                  <a:schemeClr val="tx1"/>
                </a:solidFill>
                <a:latin typeface="+mn-lt"/>
              </a:defRPr>
            </a:lvl3pPr>
            <a:lvl4pPr marL="18288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 baseline="0">
                <a:solidFill>
                  <a:schemeClr val="tx1"/>
                </a:solidFill>
                <a:latin typeface="+mn-lt"/>
              </a:defRPr>
            </a:lvl4pPr>
            <a:lvl5pPr marL="24688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73152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Compare (no sectio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457200"/>
            <a:ext cx="457200" cy="3474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38862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8" hasCustomPrompt="1"/>
          </p:nvPr>
        </p:nvSpPr>
        <p:spPr>
          <a:xfrm>
            <a:off x="4800600" y="454914"/>
            <a:ext cx="3429000" cy="347472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sz="2400" b="1" i="0" baseline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Title 2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033272"/>
            <a:ext cx="3886200" cy="3081528"/>
          </a:xfrm>
        </p:spPr>
        <p:txBody>
          <a:bodyPr>
            <a:noAutofit/>
          </a:bodyPr>
          <a:lstStyle>
            <a:lvl1pPr indent="-457200">
              <a:lnSpc>
                <a:spcPts val="2400"/>
              </a:lnSpc>
              <a:spcBef>
                <a:spcPts val="600"/>
              </a:spcBef>
              <a:defRPr/>
            </a:lvl1pPr>
            <a:lvl2pPr marL="914400" indent="-457200">
              <a:lnSpc>
                <a:spcPts val="2400"/>
              </a:lnSpc>
              <a:spcBef>
                <a:spcPts val="600"/>
              </a:spcBef>
              <a:defRPr/>
            </a:lvl2pPr>
            <a:lvl3pPr marL="1371600" indent="-457200">
              <a:lnSpc>
                <a:spcPts val="2400"/>
              </a:lnSpc>
              <a:spcBef>
                <a:spcPts val="600"/>
              </a:spcBef>
              <a:defRPr/>
            </a:lvl3pPr>
            <a:lvl4pPr marL="1828800" indent="-457200">
              <a:lnSpc>
                <a:spcPts val="2400"/>
              </a:lnSpc>
              <a:spcBef>
                <a:spcPts val="600"/>
              </a:spcBef>
              <a:defRPr/>
            </a:lvl4pPr>
            <a:lvl5pPr marL="2286000" indent="-457200">
              <a:lnSpc>
                <a:spcPts val="24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4800600" y="1033272"/>
            <a:ext cx="3886200" cy="3081528"/>
          </a:xfrm>
        </p:spPr>
        <p:txBody>
          <a:bodyPr>
            <a:noAutofit/>
          </a:bodyPr>
          <a:lstStyle>
            <a:lvl1pPr indent="-457200">
              <a:lnSpc>
                <a:spcPts val="2400"/>
              </a:lnSpc>
              <a:spcBef>
                <a:spcPts val="600"/>
              </a:spcBef>
              <a:defRPr/>
            </a:lvl1pPr>
            <a:lvl2pPr marL="914400" indent="-457200">
              <a:lnSpc>
                <a:spcPts val="2400"/>
              </a:lnSpc>
              <a:spcBef>
                <a:spcPts val="600"/>
              </a:spcBef>
              <a:defRPr/>
            </a:lvl2pPr>
            <a:lvl3pPr marL="1371600" indent="-457200">
              <a:lnSpc>
                <a:spcPts val="2400"/>
              </a:lnSpc>
              <a:spcBef>
                <a:spcPts val="600"/>
              </a:spcBef>
              <a:defRPr/>
            </a:lvl3pPr>
            <a:lvl4pPr marL="1828800" indent="-457200">
              <a:lnSpc>
                <a:spcPts val="2400"/>
              </a:lnSpc>
              <a:spcBef>
                <a:spcPts val="600"/>
              </a:spcBef>
              <a:defRPr/>
            </a:lvl4pPr>
            <a:lvl5pPr marL="2286000" indent="-457200">
              <a:lnSpc>
                <a:spcPts val="24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mbers Compare (no sectio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457200"/>
            <a:ext cx="457200" cy="3474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59486"/>
            <a:ext cx="38862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8" hasCustomPrompt="1"/>
          </p:nvPr>
        </p:nvSpPr>
        <p:spPr>
          <a:xfrm>
            <a:off x="4800600" y="457200"/>
            <a:ext cx="3429000" cy="347472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sz="2400" b="1" i="0" baseline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Title 2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033272"/>
            <a:ext cx="3886200" cy="3081528"/>
          </a:xfrm>
        </p:spPr>
        <p:txBody>
          <a:bodyPr>
            <a:noAutofit/>
          </a:bodyPr>
          <a:lstStyle>
            <a:lvl1pPr marL="4572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 indent="-457200">
              <a:lnSpc>
                <a:spcPts val="2400"/>
              </a:lnSpc>
              <a:spcBef>
                <a:spcPts val="600"/>
              </a:spcBef>
              <a:buFont typeface="+mj-lt"/>
              <a:buAutoNum type="alphaLcPeriod"/>
              <a:defRPr>
                <a:solidFill>
                  <a:schemeClr val="tx1"/>
                </a:solidFill>
                <a:latin typeface="+mn-lt"/>
              </a:defRPr>
            </a:lvl2pPr>
            <a:lvl3pPr marL="1371600" indent="-457200">
              <a:lnSpc>
                <a:spcPts val="2400"/>
              </a:lnSpc>
              <a:spcBef>
                <a:spcPts val="600"/>
              </a:spcBef>
              <a:buFont typeface="+mj-lt"/>
              <a:buAutoNum type="romanLcPeriod"/>
              <a:defRPr>
                <a:solidFill>
                  <a:schemeClr val="tx1"/>
                </a:solidFill>
                <a:latin typeface="+mn-lt"/>
              </a:defRPr>
            </a:lvl3pPr>
            <a:lvl4pPr marL="20116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4pPr>
            <a:lvl5pPr marL="24688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800600" y="1033272"/>
            <a:ext cx="3886200" cy="3081528"/>
          </a:xfrm>
        </p:spPr>
        <p:txBody>
          <a:bodyPr>
            <a:noAutofit/>
          </a:bodyPr>
          <a:lstStyle>
            <a:lvl1pPr marL="4572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 indent="-457200">
              <a:lnSpc>
                <a:spcPts val="2400"/>
              </a:lnSpc>
              <a:spcBef>
                <a:spcPts val="600"/>
              </a:spcBef>
              <a:buFont typeface="+mj-lt"/>
              <a:buAutoNum type="alphaLcPeriod"/>
              <a:defRPr>
                <a:solidFill>
                  <a:schemeClr val="tx1"/>
                </a:solidFill>
                <a:latin typeface="+mn-lt"/>
              </a:defRPr>
            </a:lvl2pPr>
            <a:lvl3pPr marL="1371600" indent="-457200">
              <a:lnSpc>
                <a:spcPts val="2400"/>
              </a:lnSpc>
              <a:spcBef>
                <a:spcPts val="600"/>
              </a:spcBef>
              <a:buFont typeface="+mj-lt"/>
              <a:buAutoNum type="romanLcPeriod"/>
              <a:defRPr>
                <a:solidFill>
                  <a:schemeClr val="tx1"/>
                </a:solidFill>
                <a:latin typeface="+mn-lt"/>
              </a:defRPr>
            </a:lvl3pPr>
            <a:lvl4pPr marL="20116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4pPr>
            <a:lvl5pPr marL="24688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ho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" y="457200"/>
            <a:ext cx="8229600" cy="30861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0" y="3820510"/>
            <a:ext cx="4114800" cy="301752"/>
          </a:xfrm>
        </p:spPr>
        <p:txBody>
          <a:bodyPr anchor="t" anchorCtr="0">
            <a:noAutofit/>
          </a:bodyPr>
          <a:lstStyle>
            <a:lvl1pPr algn="ctr">
              <a:lnSpc>
                <a:spcPts val="2400"/>
              </a:lnSpc>
              <a:defRPr sz="2000" b="0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Author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0579"/>
            <a:ext cx="1207008" cy="301752"/>
          </a:xfrm>
          <a:prstGeom prst="rect">
            <a:avLst/>
          </a:prstGeom>
          <a:solidFill>
            <a:schemeClr val="accent1"/>
          </a:solidFill>
        </p:spPr>
      </p:pic>
      <p:cxnSp>
        <p:nvCxnSpPr>
          <p:cNvPr id="17" name="Straight Connector 16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459725"/>
            <a:ext cx="4114800" cy="685800"/>
          </a:xfrm>
        </p:spPr>
        <p:txBody>
          <a:bodyPr/>
          <a:lstStyle>
            <a:lvl1pPr>
              <a:defRPr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914400"/>
            <a:ext cx="7315200" cy="2057400"/>
          </a:xfrm>
        </p:spPr>
        <p:txBody>
          <a:bodyPr/>
          <a:lstStyle>
            <a:lvl1pPr marL="0" indent="0">
              <a:lnSpc>
                <a:spcPts val="5400"/>
              </a:lnSpc>
              <a:spcBef>
                <a:spcPts val="0"/>
              </a:spcBef>
              <a:buNone/>
              <a:defRPr sz="4800" b="1" i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Type something…</a:t>
            </a:r>
            <a:endParaRPr lang="en-US" dirty="0"/>
          </a:p>
        </p:txBody>
      </p:sp>
      <p:sp>
        <p:nvSpPr>
          <p:cNvPr id="28" name="Triangle 27"/>
          <p:cNvSpPr>
            <a:spLocks noChangeAspect="1"/>
          </p:cNvSpPr>
          <p:nvPr userDrawn="1"/>
        </p:nvSpPr>
        <p:spPr>
          <a:xfrm rot="10800000">
            <a:off x="6524244" y="3540691"/>
            <a:ext cx="210312" cy="18130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Mediu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" y="453621"/>
            <a:ext cx="8229600" cy="30906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0579"/>
            <a:ext cx="1207008" cy="301752"/>
          </a:xfrm>
          <a:prstGeom prst="rect">
            <a:avLst/>
          </a:prstGeom>
          <a:solidFill>
            <a:schemeClr val="accent1"/>
          </a:solidFill>
        </p:spPr>
      </p:pic>
      <p:cxnSp>
        <p:nvCxnSpPr>
          <p:cNvPr id="17" name="Straight Connector 16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459725"/>
            <a:ext cx="4114800" cy="685800"/>
          </a:xfrm>
        </p:spPr>
        <p:txBody>
          <a:bodyPr/>
          <a:lstStyle>
            <a:lvl1pPr>
              <a:defRPr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4571999" y="3820629"/>
            <a:ext cx="4114800" cy="301752"/>
          </a:xfrm>
        </p:spPr>
        <p:txBody>
          <a:bodyPr anchor="t" anchorCtr="0">
            <a:noAutofit/>
          </a:bodyPr>
          <a:lstStyle>
            <a:lvl1pPr algn="ctr">
              <a:lnSpc>
                <a:spcPts val="2400"/>
              </a:lnSpc>
              <a:defRPr sz="2000" b="0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800099" y="795528"/>
            <a:ext cx="7543800" cy="2286000"/>
          </a:xfrm>
        </p:spPr>
        <p:txBody>
          <a:bodyPr/>
          <a:lstStyle>
            <a:lvl1pPr marL="0" indent="0">
              <a:lnSpc>
                <a:spcPts val="4500"/>
              </a:lnSpc>
              <a:spcBef>
                <a:spcPts val="0"/>
              </a:spcBef>
              <a:buNone/>
              <a:defRPr sz="3600" b="1" i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Type something…</a:t>
            </a:r>
            <a:endParaRPr lang="en-US" dirty="0"/>
          </a:p>
        </p:txBody>
      </p:sp>
      <p:sp>
        <p:nvSpPr>
          <p:cNvPr id="14" name="Triangle 13"/>
          <p:cNvSpPr>
            <a:spLocks noChangeAspect="1"/>
          </p:cNvSpPr>
          <p:nvPr userDrawn="1"/>
        </p:nvSpPr>
        <p:spPr>
          <a:xfrm rot="10800000">
            <a:off x="6524243" y="3542730"/>
            <a:ext cx="210312" cy="18130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Lo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" y="453621"/>
            <a:ext cx="8229600" cy="2857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0579"/>
            <a:ext cx="1207008" cy="30175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5" name="Triangle 4"/>
          <p:cNvSpPr>
            <a:spLocks noChangeAspect="1"/>
          </p:cNvSpPr>
          <p:nvPr userDrawn="1"/>
        </p:nvSpPr>
        <p:spPr>
          <a:xfrm rot="10800000">
            <a:off x="6524244" y="3308067"/>
            <a:ext cx="210312" cy="18130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459725"/>
            <a:ext cx="4114800" cy="685800"/>
          </a:xfrm>
        </p:spPr>
        <p:txBody>
          <a:bodyPr/>
          <a:lstStyle>
            <a:lvl1pPr>
              <a:defRPr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4572000" y="3585966"/>
            <a:ext cx="4114800" cy="301752"/>
          </a:xfrm>
        </p:spPr>
        <p:txBody>
          <a:bodyPr anchor="t" anchorCtr="0">
            <a:noAutofit/>
          </a:bodyPr>
          <a:lstStyle>
            <a:lvl1pPr algn="ctr">
              <a:lnSpc>
                <a:spcPts val="2400"/>
              </a:lnSpc>
              <a:defRPr sz="2000" b="0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685800"/>
            <a:ext cx="7772400" cy="2286000"/>
          </a:xfrm>
        </p:spPr>
        <p:txBody>
          <a:bodyPr/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2700" b="1" i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Type something…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Invers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0579"/>
            <a:ext cx="1207008" cy="301752"/>
          </a:xfrm>
          <a:prstGeom prst="rect">
            <a:avLst/>
          </a:prstGeom>
          <a:solidFill>
            <a:schemeClr val="accent1"/>
          </a:solidFill>
        </p:spPr>
      </p:pic>
      <p:cxnSp>
        <p:nvCxnSpPr>
          <p:cNvPr id="17" name="Straight Connector 16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459725"/>
            <a:ext cx="4114800" cy="685800"/>
          </a:xfrm>
        </p:spPr>
        <p:txBody>
          <a:bodyPr/>
          <a:lstStyle>
            <a:lvl1pPr>
              <a:defRPr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ctr"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21" name="Content Placeholder 2"/>
          <p:cNvSpPr>
            <a:spLocks noGrp="1" noChangeAspect="1"/>
          </p:cNvSpPr>
          <p:nvPr>
            <p:ph idx="17" hasCustomPrompt="1"/>
          </p:nvPr>
        </p:nvSpPr>
        <p:spPr>
          <a:xfrm>
            <a:off x="3886200" y="1047011"/>
            <a:ext cx="1371600" cy="20574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 b="0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Insert image here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8" hasCustomPrompt="1"/>
          </p:nvPr>
        </p:nvSpPr>
        <p:spPr>
          <a:xfrm>
            <a:off x="3355848" y="3333011"/>
            <a:ext cx="2432304" cy="301752"/>
          </a:xfrm>
        </p:spPr>
        <p:txBody>
          <a:bodyPr>
            <a:no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First &amp; Last Name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9" hasCustomPrompt="1"/>
          </p:nvPr>
        </p:nvSpPr>
        <p:spPr>
          <a:xfrm>
            <a:off x="3355848" y="3684429"/>
            <a:ext cx="2432304" cy="201168"/>
          </a:xfrm>
        </p:spPr>
        <p:txBody>
          <a:bodyPr>
            <a:no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baseline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20" hasCustomPrompt="1"/>
          </p:nvPr>
        </p:nvSpPr>
        <p:spPr>
          <a:xfrm>
            <a:off x="3355848" y="3886200"/>
            <a:ext cx="2432304" cy="201168"/>
          </a:xfrm>
        </p:spPr>
        <p:txBody>
          <a:bodyPr>
            <a:no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baseline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err="1" smtClean="0"/>
              <a:t>email@tax.virginia.gov</a:t>
            </a:r>
            <a:endParaRPr lang="en-US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ChangeAspect="1"/>
          </p:cNvSpPr>
          <p:nvPr>
            <p:ph idx="1" hasCustomPrompt="1"/>
          </p:nvPr>
        </p:nvSpPr>
        <p:spPr>
          <a:xfrm>
            <a:off x="2359152" y="1033272"/>
            <a:ext cx="1371600" cy="20574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 b="0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Insert image here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ctr"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1" hasCustomPrompt="1"/>
          </p:nvPr>
        </p:nvSpPr>
        <p:spPr>
          <a:xfrm>
            <a:off x="1828800" y="3319272"/>
            <a:ext cx="2432304" cy="301752"/>
          </a:xfrm>
        </p:spPr>
        <p:txBody>
          <a:bodyPr>
            <a:no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First &amp; Last Name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828800" y="3685032"/>
            <a:ext cx="2432304" cy="201168"/>
          </a:xfrm>
        </p:spPr>
        <p:txBody>
          <a:bodyPr>
            <a:no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baseline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828800" y="3886200"/>
            <a:ext cx="2432304" cy="201168"/>
          </a:xfrm>
        </p:spPr>
        <p:txBody>
          <a:bodyPr>
            <a:noAutofit/>
          </a:bodyPr>
          <a:lstStyle>
            <a:lvl1pPr marL="0" marR="0" indent="0" algn="ctr" defTabSz="6858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Tx/>
              <a:buFont typeface="LucidaGrande" charset="0"/>
              <a:buNone/>
              <a:tabLst/>
              <a:defRPr sz="1200" b="0" i="0" baseline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marR="0" lvl="0" indent="0" algn="ctr" defTabSz="6858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Tx/>
              <a:buFont typeface="LucidaGrande" charset="0"/>
              <a:buNone/>
              <a:tabLst/>
              <a:defRPr/>
            </a:pPr>
            <a:r>
              <a:rPr lang="en-US" dirty="0" err="1" smtClean="0"/>
              <a:t>email@tax.virginia.gov</a:t>
            </a:r>
            <a:endParaRPr lang="en-US" dirty="0" smtClean="0"/>
          </a:p>
        </p:txBody>
      </p:sp>
      <p:sp>
        <p:nvSpPr>
          <p:cNvPr id="21" name="Content Placeholder 2"/>
          <p:cNvSpPr>
            <a:spLocks noGrp="1" noChangeAspect="1"/>
          </p:cNvSpPr>
          <p:nvPr>
            <p:ph idx="17" hasCustomPrompt="1"/>
          </p:nvPr>
        </p:nvSpPr>
        <p:spPr>
          <a:xfrm>
            <a:off x="5257800" y="1051560"/>
            <a:ext cx="1371600" cy="20574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 b="0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Insert image here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8" hasCustomPrompt="1"/>
          </p:nvPr>
        </p:nvSpPr>
        <p:spPr>
          <a:xfrm>
            <a:off x="4727448" y="3333011"/>
            <a:ext cx="2432304" cy="301752"/>
          </a:xfrm>
        </p:spPr>
        <p:txBody>
          <a:bodyPr>
            <a:no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First &amp; Last Name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9" hasCustomPrompt="1"/>
          </p:nvPr>
        </p:nvSpPr>
        <p:spPr>
          <a:xfrm>
            <a:off x="4727448" y="3685032"/>
            <a:ext cx="2432304" cy="201168"/>
          </a:xfrm>
        </p:spPr>
        <p:txBody>
          <a:bodyPr>
            <a:no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baseline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20" hasCustomPrompt="1"/>
          </p:nvPr>
        </p:nvSpPr>
        <p:spPr>
          <a:xfrm>
            <a:off x="4727448" y="3886200"/>
            <a:ext cx="2432304" cy="201168"/>
          </a:xfrm>
        </p:spPr>
        <p:txBody>
          <a:bodyPr>
            <a:noAutofit/>
          </a:bodyPr>
          <a:lstStyle>
            <a:lvl1pPr marL="0" marR="0" indent="0" algn="ctr" defTabSz="6858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Tx/>
              <a:buFont typeface="LucidaGrande" charset="0"/>
              <a:buNone/>
              <a:tabLst/>
              <a:defRPr sz="1200" b="0" i="0" baseline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marR="0" lvl="0" indent="0" algn="ctr" defTabSz="6858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Tx/>
              <a:buFont typeface="LucidaGrande" charset="0"/>
              <a:buNone/>
              <a:tabLst/>
              <a:defRPr/>
            </a:pPr>
            <a:r>
              <a:rPr lang="en-US" dirty="0" err="1" smtClean="0"/>
              <a:t>email@tax.virginia.gov</a:t>
            </a:r>
            <a:endParaRPr lang="en-US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ChangeAspect="1"/>
          </p:cNvSpPr>
          <p:nvPr>
            <p:ph idx="1" hasCustomPrompt="1"/>
          </p:nvPr>
        </p:nvSpPr>
        <p:spPr>
          <a:xfrm>
            <a:off x="987552" y="1033272"/>
            <a:ext cx="1371600" cy="20574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 b="0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Insert image here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ctr"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57200" y="3319272"/>
            <a:ext cx="2432304" cy="301752"/>
          </a:xfrm>
        </p:spPr>
        <p:txBody>
          <a:bodyPr>
            <a:no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First &amp; Last Name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57200" y="3685032"/>
            <a:ext cx="2432304" cy="201168"/>
          </a:xfrm>
        </p:spPr>
        <p:txBody>
          <a:bodyPr>
            <a:no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baseline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57200" y="3886200"/>
            <a:ext cx="2432304" cy="201168"/>
          </a:xfrm>
        </p:spPr>
        <p:txBody>
          <a:bodyPr>
            <a:noAutofit/>
          </a:bodyPr>
          <a:lstStyle>
            <a:lvl1pPr marL="0" marR="0" indent="0" algn="ctr" defTabSz="6858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Tx/>
              <a:buFont typeface="LucidaGrande" charset="0"/>
              <a:buNone/>
              <a:tabLst/>
              <a:defRPr sz="1200" b="0" i="0" baseline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marR="0" lvl="0" indent="0" algn="ctr" defTabSz="6858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Tx/>
              <a:buFont typeface="LucidaGrande" charset="0"/>
              <a:buNone/>
              <a:tabLst/>
              <a:defRPr/>
            </a:pPr>
            <a:r>
              <a:rPr lang="en-US" dirty="0" err="1" smtClean="0"/>
              <a:t>email@tax.virginia.gov</a:t>
            </a:r>
            <a:endParaRPr lang="en-US" dirty="0" smtClean="0"/>
          </a:p>
        </p:txBody>
      </p:sp>
      <p:sp>
        <p:nvSpPr>
          <p:cNvPr id="21" name="Content Placeholder 2"/>
          <p:cNvSpPr>
            <a:spLocks noGrp="1" noChangeAspect="1"/>
          </p:cNvSpPr>
          <p:nvPr>
            <p:ph idx="17" hasCustomPrompt="1"/>
          </p:nvPr>
        </p:nvSpPr>
        <p:spPr>
          <a:xfrm>
            <a:off x="3886200" y="1047011"/>
            <a:ext cx="1371600" cy="20574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 b="0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Insert image here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8" hasCustomPrompt="1"/>
          </p:nvPr>
        </p:nvSpPr>
        <p:spPr>
          <a:xfrm>
            <a:off x="3355848" y="3333011"/>
            <a:ext cx="2432304" cy="301752"/>
          </a:xfrm>
        </p:spPr>
        <p:txBody>
          <a:bodyPr>
            <a:no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First &amp; Last Name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9" hasCustomPrompt="1"/>
          </p:nvPr>
        </p:nvSpPr>
        <p:spPr>
          <a:xfrm>
            <a:off x="3355848" y="3685032"/>
            <a:ext cx="2432304" cy="201168"/>
          </a:xfrm>
        </p:spPr>
        <p:txBody>
          <a:bodyPr>
            <a:no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baseline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20" hasCustomPrompt="1"/>
          </p:nvPr>
        </p:nvSpPr>
        <p:spPr>
          <a:xfrm>
            <a:off x="3355848" y="3886200"/>
            <a:ext cx="2432304" cy="201168"/>
          </a:xfrm>
        </p:spPr>
        <p:txBody>
          <a:bodyPr>
            <a:noAutofit/>
          </a:bodyPr>
          <a:lstStyle>
            <a:lvl1pPr marL="0" marR="0" indent="0" algn="ctr" defTabSz="6858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Tx/>
              <a:buFont typeface="LucidaGrande" charset="0"/>
              <a:buNone/>
              <a:tabLst/>
              <a:defRPr sz="1200" b="0" i="0" baseline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marR="0" lvl="0" indent="0" algn="ctr" defTabSz="6858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Tx/>
              <a:buFont typeface="LucidaGrande" charset="0"/>
              <a:buNone/>
              <a:tabLst/>
              <a:defRPr/>
            </a:pPr>
            <a:r>
              <a:rPr lang="en-US" dirty="0" err="1" smtClean="0"/>
              <a:t>email@tax.virginia.gov</a:t>
            </a:r>
            <a:endParaRPr lang="en-US" dirty="0" smtClean="0"/>
          </a:p>
        </p:txBody>
      </p:sp>
      <p:sp>
        <p:nvSpPr>
          <p:cNvPr id="25" name="Content Placeholder 2"/>
          <p:cNvSpPr>
            <a:spLocks noGrp="1" noChangeAspect="1"/>
          </p:cNvSpPr>
          <p:nvPr>
            <p:ph idx="21" hasCustomPrompt="1"/>
          </p:nvPr>
        </p:nvSpPr>
        <p:spPr>
          <a:xfrm>
            <a:off x="6784848" y="1033272"/>
            <a:ext cx="1371600" cy="20574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 b="0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Insert image here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22" hasCustomPrompt="1"/>
          </p:nvPr>
        </p:nvSpPr>
        <p:spPr>
          <a:xfrm>
            <a:off x="6254496" y="3319272"/>
            <a:ext cx="2432304" cy="301752"/>
          </a:xfrm>
        </p:spPr>
        <p:txBody>
          <a:bodyPr>
            <a:noAutofit/>
          </a:bodyPr>
          <a:lstStyle>
            <a:lvl1pPr marL="0" indent="0" algn="ctr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First &amp; Last Name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23" hasCustomPrompt="1"/>
          </p:nvPr>
        </p:nvSpPr>
        <p:spPr>
          <a:xfrm>
            <a:off x="6254496" y="3685032"/>
            <a:ext cx="2432304" cy="201168"/>
          </a:xfrm>
        </p:spPr>
        <p:txBody>
          <a:bodyPr>
            <a:noAutofit/>
          </a:bodyPr>
          <a:lstStyle>
            <a:lvl1pPr marL="0" indent="0" algn="ctr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None/>
              <a:defRPr sz="1200" b="0" i="0" baseline="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idx="24" hasCustomPrompt="1"/>
          </p:nvPr>
        </p:nvSpPr>
        <p:spPr>
          <a:xfrm>
            <a:off x="6254496" y="3886200"/>
            <a:ext cx="2432304" cy="201168"/>
          </a:xfrm>
        </p:spPr>
        <p:txBody>
          <a:bodyPr>
            <a:noAutofit/>
          </a:bodyPr>
          <a:lstStyle>
            <a:lvl1pPr marL="0" marR="0" indent="0" algn="ctr" defTabSz="6858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Tx/>
              <a:buFont typeface="LucidaGrande" charset="0"/>
              <a:buNone/>
              <a:tabLst/>
              <a:defRPr sz="1200" b="0" i="0" baseline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marL="0" marR="0" lvl="0" indent="0" algn="ctr" defTabSz="6858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Tx/>
              <a:buFont typeface="LucidaGrande" charset="0"/>
              <a:buNone/>
              <a:tabLst/>
              <a:defRPr/>
            </a:pPr>
            <a:r>
              <a:rPr lang="en-US" dirty="0" err="1" smtClean="0"/>
              <a:t>email@tax.virginia.gov</a:t>
            </a:r>
            <a:endParaRPr lang="en-US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f 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73152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1490471"/>
            <a:ext cx="3429000" cy="2286000"/>
          </a:xfrm>
        </p:spPr>
        <p:txBody>
          <a:bodyPr>
            <a:noAutofit/>
          </a:bodyPr>
          <a:lstStyle>
            <a:lvl1pPr marL="4572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 indent="-457200">
              <a:lnSpc>
                <a:spcPts val="2400"/>
              </a:lnSpc>
              <a:spcBef>
                <a:spcPts val="600"/>
              </a:spcBef>
              <a:buFont typeface="+mj-lt"/>
              <a:buAutoNum type="alphaLcPeriod"/>
              <a:defRPr baseline="0">
                <a:solidFill>
                  <a:schemeClr val="tx1"/>
                </a:solidFill>
                <a:latin typeface="+mn-lt"/>
              </a:defRPr>
            </a:lvl2pPr>
            <a:lvl3pPr marL="1371600" indent="-457200">
              <a:lnSpc>
                <a:spcPts val="2400"/>
              </a:lnSpc>
              <a:spcBef>
                <a:spcPts val="600"/>
              </a:spcBef>
              <a:buFont typeface="+mj-lt"/>
              <a:buAutoNum type="romanLcPeriod"/>
              <a:defRPr>
                <a:solidFill>
                  <a:schemeClr val="tx1"/>
                </a:solidFill>
                <a:latin typeface="+mn-lt"/>
              </a:defRPr>
            </a:lvl3pPr>
            <a:lvl4pPr marL="18288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 baseline="0">
                <a:solidFill>
                  <a:schemeClr val="tx1"/>
                </a:solidFill>
                <a:latin typeface="+mn-lt"/>
              </a:defRPr>
            </a:lvl4pPr>
            <a:lvl5pPr marL="24688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800600" y="1490471"/>
            <a:ext cx="3429000" cy="2286000"/>
          </a:xfrm>
        </p:spPr>
        <p:txBody>
          <a:bodyPr>
            <a:noAutofit/>
          </a:bodyPr>
          <a:lstStyle>
            <a:lvl1pPr marL="4572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 startAt="7"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 indent="-457200">
              <a:lnSpc>
                <a:spcPts val="2400"/>
              </a:lnSpc>
              <a:spcBef>
                <a:spcPts val="600"/>
              </a:spcBef>
              <a:buFont typeface="+mj-lt"/>
              <a:buAutoNum type="alphaLcPeriod"/>
              <a:defRPr baseline="0">
                <a:solidFill>
                  <a:schemeClr val="tx1"/>
                </a:solidFill>
                <a:latin typeface="+mn-lt"/>
              </a:defRPr>
            </a:lvl2pPr>
            <a:lvl3pPr marL="1371600" indent="-457200">
              <a:lnSpc>
                <a:spcPts val="2400"/>
              </a:lnSpc>
              <a:spcBef>
                <a:spcPts val="600"/>
              </a:spcBef>
              <a:buFont typeface="+mj-lt"/>
              <a:buAutoNum type="romanLcPeriod"/>
              <a:defRPr>
                <a:solidFill>
                  <a:schemeClr val="tx1"/>
                </a:solidFill>
                <a:latin typeface="+mn-lt"/>
              </a:defRPr>
            </a:lvl3pPr>
            <a:lvl4pPr marL="18288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 baseline="0">
                <a:solidFill>
                  <a:schemeClr val="tx1"/>
                </a:solidFill>
                <a:latin typeface="+mn-lt"/>
              </a:defRPr>
            </a:lvl4pPr>
            <a:lvl5pPr marL="24688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914400"/>
            <a:ext cx="7315200" cy="1371600"/>
          </a:xfrm>
        </p:spPr>
        <p:txBody>
          <a:bodyPr anchor="b">
            <a:noAutofit/>
          </a:bodyPr>
          <a:lstStyle>
            <a:lvl1pPr algn="l">
              <a:lnSpc>
                <a:spcPts val="5400"/>
              </a:lnSpc>
              <a:defRPr sz="4800" b="1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2400300"/>
            <a:ext cx="7315200" cy="914400"/>
          </a:xfrm>
        </p:spPr>
        <p:txBody>
          <a:bodyPr>
            <a:noAutofit/>
          </a:bodyPr>
          <a:lstStyle>
            <a:lvl1pPr marL="0" indent="0" algn="l">
              <a:lnSpc>
                <a:spcPts val="3600"/>
              </a:lnSpc>
              <a:spcBef>
                <a:spcPts val="0"/>
              </a:spcBef>
              <a:buNone/>
              <a:defRPr sz="3000" b="0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Section subtitle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0579"/>
            <a:ext cx="1207008" cy="301752"/>
          </a:xfrm>
          <a:prstGeom prst="rect">
            <a:avLst/>
          </a:prstGeom>
          <a:solidFill>
            <a:schemeClr val="accent1"/>
          </a:solidFill>
        </p:spPr>
      </p:pic>
      <p:cxnSp>
        <p:nvCxnSpPr>
          <p:cNvPr id="11" name="Straight Connector 10"/>
          <p:cNvCxnSpPr/>
          <p:nvPr userDrawn="1"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459725"/>
            <a:ext cx="4114800" cy="685800"/>
          </a:xfrm>
        </p:spPr>
        <p:txBody>
          <a:bodyPr/>
          <a:lstStyle>
            <a:lvl1pPr>
              <a:defRPr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25146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  <a:defRPr b="0" i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028700"/>
            <a:ext cx="82296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228600"/>
            <a:ext cx="457200" cy="3017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bg1">
                    <a:alpha val="7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457200" y="228600"/>
            <a:ext cx="7772400" cy="30175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2514600"/>
          </a:xfrm>
        </p:spPr>
        <p:txBody>
          <a:bodyPr>
            <a:noAutofit/>
          </a:bodyPr>
          <a:lstStyle>
            <a:lvl1pPr marL="457200" indent="-457200">
              <a:lnSpc>
                <a:spcPts val="2400"/>
              </a:lnSpc>
              <a:spcBef>
                <a:spcPts val="600"/>
              </a:spcBef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 indent="-4572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2pPr>
            <a:lvl3pPr marL="1371600" indent="-4572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3pPr>
            <a:lvl4pPr marL="1828800" indent="-4572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4pPr>
            <a:lvl5pPr marL="2286000" indent="-457200">
              <a:lnSpc>
                <a:spcPts val="2400"/>
              </a:lnSpc>
              <a:spcBef>
                <a:spcPts val="600"/>
              </a:spcBef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228600"/>
            <a:ext cx="457200" cy="3017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400" b="0" i="0" baseline="0">
                <a:solidFill>
                  <a:schemeClr val="bg1">
                    <a:alpha val="7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028700"/>
            <a:ext cx="82296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457200" y="228600"/>
            <a:ext cx="7772400" cy="30175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4462272"/>
            <a:ext cx="4114800" cy="685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228600"/>
            <a:ext cx="457200" cy="3017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bg1">
                    <a:alpha val="7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028700"/>
            <a:ext cx="82296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457200" y="228600"/>
            <a:ext cx="7772400" cy="30175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57200" y="1600200"/>
            <a:ext cx="8229600" cy="2514600"/>
          </a:xfrm>
        </p:spPr>
        <p:txBody>
          <a:bodyPr>
            <a:noAutofit/>
          </a:bodyPr>
          <a:lstStyle>
            <a:lvl1pPr marL="45720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914400" indent="-457200">
              <a:lnSpc>
                <a:spcPts val="2400"/>
              </a:lnSpc>
              <a:spcBef>
                <a:spcPts val="600"/>
              </a:spcBef>
              <a:buFont typeface="+mj-lt"/>
              <a:buAutoNum type="alphaLcPeriod"/>
              <a:defRPr>
                <a:solidFill>
                  <a:schemeClr val="tx1"/>
                </a:solidFill>
                <a:latin typeface="+mn-lt"/>
              </a:defRPr>
            </a:lvl2pPr>
            <a:lvl3pPr marL="1371600" indent="-457200">
              <a:lnSpc>
                <a:spcPts val="2400"/>
              </a:lnSpc>
              <a:spcBef>
                <a:spcPts val="600"/>
              </a:spcBef>
              <a:buFont typeface="+mj-lt"/>
              <a:buAutoNum type="romanLcPeriod"/>
              <a:defRPr>
                <a:solidFill>
                  <a:schemeClr val="tx1"/>
                </a:solidFill>
                <a:latin typeface="+mn-lt"/>
              </a:defRPr>
            </a:lvl3pPr>
            <a:lvl4pPr marL="20116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4pPr>
            <a:lvl5pPr marL="2468880" indent="-457200">
              <a:lnSpc>
                <a:spcPts val="2400"/>
              </a:lnSpc>
              <a:spcBef>
                <a:spcPts val="600"/>
              </a:spcBef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Type something…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5" name="Content Placeholder 5"/>
          <p:cNvSpPr>
            <a:spLocks noGrp="1"/>
          </p:cNvSpPr>
          <p:nvPr>
            <p:ph sz="quarter" idx="17" hasCustomPrompt="1"/>
          </p:nvPr>
        </p:nvSpPr>
        <p:spPr>
          <a:xfrm>
            <a:off x="457200" y="228600"/>
            <a:ext cx="7772400" cy="30175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028700"/>
            <a:ext cx="8229600" cy="3429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>
              <a:lnSpc>
                <a:spcPts val="2700"/>
              </a:lnSpc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228600"/>
            <a:ext cx="457200" cy="3017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lnSpc>
                <a:spcPts val="1800"/>
              </a:lnSpc>
              <a:defRPr sz="1800" b="0" i="0">
                <a:solidFill>
                  <a:schemeClr val="bg1">
                    <a:alpha val="7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3017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 smtClean="0"/>
              <a:t>Section Title</a:t>
            </a:r>
            <a:endParaRPr lang="en-US" dirty="0"/>
          </a:p>
        </p:txBody>
      </p:sp>
      <p:sp useBgFill="1"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308094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4459725"/>
            <a:ext cx="9144000" cy="0"/>
          </a:xfrm>
          <a:prstGeom prst="line">
            <a:avLst/>
          </a:prstGeom>
          <a:ln w="12700">
            <a:solidFill>
              <a:srgbClr val="E0E0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459725"/>
            <a:ext cx="4114800" cy="685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© 2017 Virginia Department of Taxation - DRAFT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228600"/>
            <a:ext cx="457200" cy="30175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lnSpc>
                <a:spcPts val="2400"/>
              </a:lnSpc>
              <a:defRPr sz="1800" b="0" i="0">
                <a:solidFill>
                  <a:schemeClr val="bg1">
                    <a:alpha val="7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3097897E-F97B-3D4B-8CC5-C5C0F0B6910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2" y="4651749"/>
            <a:ext cx="1207008" cy="30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90" r:id="rId2"/>
    <p:sldLayoutId id="2147483681" r:id="rId3"/>
    <p:sldLayoutId id="2147483682" r:id="rId4"/>
    <p:sldLayoutId id="2147483679" r:id="rId5"/>
    <p:sldLayoutId id="2147483661" r:id="rId6"/>
    <p:sldLayoutId id="2147483650" r:id="rId7"/>
    <p:sldLayoutId id="2147483683" r:id="rId8"/>
    <p:sldLayoutId id="2147483654" r:id="rId9"/>
    <p:sldLayoutId id="2147483662" r:id="rId10"/>
    <p:sldLayoutId id="2147483652" r:id="rId11"/>
    <p:sldLayoutId id="2147483684" r:id="rId12"/>
    <p:sldLayoutId id="2147483692" r:id="rId13"/>
    <p:sldLayoutId id="2147483691" r:id="rId14"/>
    <p:sldLayoutId id="2147483693" r:id="rId15"/>
    <p:sldLayoutId id="2147483663" r:id="rId16"/>
    <p:sldLayoutId id="2147483653" r:id="rId17"/>
    <p:sldLayoutId id="2147483685" r:id="rId18"/>
    <p:sldLayoutId id="2147483666" r:id="rId19"/>
    <p:sldLayoutId id="2147483665" r:id="rId20"/>
    <p:sldLayoutId id="2147483686" r:id="rId21"/>
    <p:sldLayoutId id="2147483667" r:id="rId22"/>
    <p:sldLayoutId id="2147483668" r:id="rId23"/>
    <p:sldLayoutId id="2147483669" r:id="rId24"/>
    <p:sldLayoutId id="2147483687" r:id="rId25"/>
    <p:sldLayoutId id="2147483694" r:id="rId26"/>
    <p:sldLayoutId id="2147483695" r:id="rId27"/>
    <p:sldLayoutId id="2147483696" r:id="rId28"/>
    <p:sldLayoutId id="2147483670" r:id="rId29"/>
    <p:sldLayoutId id="2147483671" r:id="rId30"/>
    <p:sldLayoutId id="2147483688" r:id="rId31"/>
    <p:sldLayoutId id="2147483664" r:id="rId32"/>
    <p:sldLayoutId id="2147483672" r:id="rId33"/>
    <p:sldLayoutId id="2147483673" r:id="rId34"/>
    <p:sldLayoutId id="2147483689" r:id="rId35"/>
    <p:sldLayoutId id="2147483700" r:id="rId36"/>
    <p:sldLayoutId id="2147483701" r:id="rId37"/>
    <p:sldLayoutId id="2147483699" r:id="rId38"/>
  </p:sldLayoutIdLst>
  <p:timing>
    <p:tnLst>
      <p:par>
        <p:cTn id="1" dur="indefinite" restart="never" nodeType="tmRoot"/>
      </p:par>
    </p:tnLst>
  </p:timing>
  <p:hf hdr="0" ftr="0"/>
  <p:txStyles>
    <p:titleStyle>
      <a:lvl1pPr marL="0" indent="0" algn="l" defTabSz="685800" rtl="0" eaLnBrk="1" latinLnBrk="0" hangingPunct="1">
        <a:lnSpc>
          <a:spcPts val="2400"/>
        </a:lnSpc>
        <a:spcBef>
          <a:spcPct val="0"/>
        </a:spcBef>
        <a:buNone/>
        <a:tabLst/>
        <a:defRPr sz="1800" b="1" i="0" kern="1200" baseline="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7200" indent="-457200" algn="l" defTabSz="685800" rtl="0" eaLnBrk="1" latinLnBrk="0" hangingPunct="1">
        <a:lnSpc>
          <a:spcPts val="2400"/>
        </a:lnSpc>
        <a:spcBef>
          <a:spcPts val="600"/>
        </a:spcBef>
        <a:buClr>
          <a:schemeClr val="accent1"/>
        </a:buClr>
        <a:buFont typeface="LucidaGrande" charset="0"/>
        <a:buChar char="▸"/>
        <a:tabLst/>
        <a:defRPr sz="2000" b="0" i="0" kern="1200" spc="0">
          <a:solidFill>
            <a:schemeClr val="tx1"/>
          </a:solidFill>
          <a:effectLst/>
          <a:latin typeface="Calibri" charset="0"/>
          <a:ea typeface="Calibri" charset="0"/>
          <a:cs typeface="Calibri" charset="0"/>
        </a:defRPr>
      </a:lvl1pPr>
      <a:lvl2pPr marL="914400" indent="-457200" algn="l" defTabSz="685800" rtl="0" eaLnBrk="1" latinLnBrk="0" hangingPunct="1">
        <a:lnSpc>
          <a:spcPts val="2400"/>
        </a:lnSpc>
        <a:spcBef>
          <a:spcPts val="600"/>
        </a:spcBef>
        <a:buClr>
          <a:srgbClr val="008DCE"/>
        </a:buClr>
        <a:buSzPct val="100000"/>
        <a:buFont typeface="LucidaGrande" charset="0"/>
        <a:buChar char="▸"/>
        <a:tabLst/>
        <a:defRPr sz="2000" kern="1200">
          <a:solidFill>
            <a:srgbClr val="202020"/>
          </a:solidFill>
          <a:latin typeface="+mn-lt"/>
          <a:ea typeface="+mn-ea"/>
          <a:cs typeface="+mn-cs"/>
        </a:defRPr>
      </a:lvl2pPr>
      <a:lvl3pPr marL="1371600" indent="-457200" algn="l" defTabSz="685800" rtl="0" eaLnBrk="1" latinLnBrk="0" hangingPunct="1">
        <a:lnSpc>
          <a:spcPts val="2400"/>
        </a:lnSpc>
        <a:spcBef>
          <a:spcPts val="600"/>
        </a:spcBef>
        <a:buClr>
          <a:srgbClr val="008DCE"/>
        </a:buClr>
        <a:buSzPct val="100000"/>
        <a:buFont typeface="LucidaGrande" charset="0"/>
        <a:buChar char="▸"/>
        <a:tabLst/>
        <a:defRPr sz="2000" kern="1200">
          <a:solidFill>
            <a:srgbClr val="202020"/>
          </a:solidFill>
          <a:latin typeface="+mn-lt"/>
          <a:ea typeface="+mn-ea"/>
          <a:cs typeface="+mn-cs"/>
        </a:defRPr>
      </a:lvl3pPr>
      <a:lvl4pPr marL="1828800" indent="-457200" algn="l" defTabSz="685800" rtl="0" eaLnBrk="1" latinLnBrk="0" hangingPunct="1">
        <a:lnSpc>
          <a:spcPts val="2400"/>
        </a:lnSpc>
        <a:spcBef>
          <a:spcPts val="600"/>
        </a:spcBef>
        <a:buClr>
          <a:srgbClr val="008DCE"/>
        </a:buClr>
        <a:buSzPct val="100000"/>
        <a:buFont typeface="LucidaGrande" charset="0"/>
        <a:buChar char="▸"/>
        <a:defRPr sz="2000" kern="1200">
          <a:solidFill>
            <a:srgbClr val="202020"/>
          </a:solidFill>
          <a:latin typeface="+mn-lt"/>
          <a:ea typeface="+mn-ea"/>
          <a:cs typeface="+mn-cs"/>
        </a:defRPr>
      </a:lvl4pPr>
      <a:lvl5pPr marL="2286000" indent="-457200" algn="l" defTabSz="685800" rtl="0" eaLnBrk="1" latinLnBrk="0" hangingPunct="1">
        <a:lnSpc>
          <a:spcPts val="2400"/>
        </a:lnSpc>
        <a:spcBef>
          <a:spcPts val="600"/>
        </a:spcBef>
        <a:buClr>
          <a:srgbClr val="008DCE"/>
        </a:buClr>
        <a:buFont typeface="LucidaGrande" charset="0"/>
        <a:buChar char="▸"/>
        <a:defRPr sz="2000" kern="1200">
          <a:solidFill>
            <a:srgbClr val="202020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x.virginia.gov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1600200"/>
            <a:ext cx="7895771" cy="1371600"/>
          </a:xfrm>
        </p:spPr>
        <p:txBody>
          <a:bodyPr/>
          <a:lstStyle/>
          <a:p>
            <a:pPr marL="514350" indent="-514350"/>
            <a:r>
              <a:rPr lang="en-US" dirty="0" smtClean="0">
                <a:latin typeface="+mn-lt"/>
                <a:cs typeface="Arial" pitchFamily="34" charset="0"/>
              </a:rPr>
              <a:t>Legislative and Form Highlights</a:t>
            </a:r>
            <a:br>
              <a:rPr lang="en-US" dirty="0" smtClean="0">
                <a:latin typeface="+mn-lt"/>
                <a:cs typeface="Arial" pitchFamily="34" charset="0"/>
              </a:rPr>
            </a:br>
            <a:endParaRPr lang="en-US" sz="40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1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06287"/>
            <a:ext cx="8229600" cy="2365498"/>
          </a:xfrm>
        </p:spPr>
        <p:txBody>
          <a:bodyPr/>
          <a:lstStyle/>
          <a:p>
            <a:r>
              <a:rPr lang="en-US" dirty="0" smtClean="0"/>
              <a:t>Taxpayers should report and pay consumer’s use tax when filing their individual income tax return</a:t>
            </a:r>
          </a:p>
          <a:p>
            <a:r>
              <a:rPr lang="en-US" dirty="0" smtClean="0"/>
              <a:t>If no consumer’s use tax is owed, the taxpayer should fill in the new bubble indicating no consumer’s use tax due</a:t>
            </a:r>
          </a:p>
          <a:p>
            <a:r>
              <a:rPr lang="en-US" dirty="0" smtClean="0">
                <a:latin typeface="+mn-lt"/>
                <a:cs typeface="Arial" pitchFamily="34" charset="0"/>
              </a:rPr>
              <a:t>This field cannot be skipped in software</a:t>
            </a:r>
          </a:p>
          <a:p>
            <a:r>
              <a:rPr lang="en-US" dirty="0" smtClean="0">
                <a:latin typeface="+mn-lt"/>
                <a:cs typeface="Arial" pitchFamily="34" charset="0"/>
              </a:rPr>
              <a:t>Instructions now include a Sales Tax Estimator </a:t>
            </a:r>
          </a:p>
          <a:p>
            <a:pPr>
              <a:buNone/>
            </a:pP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097897E-F97B-3D4B-8CC5-C5C0F0B691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55903"/>
            <a:ext cx="8229600" cy="45893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DCE"/>
                </a:solidFill>
                <a:latin typeface="+mn-lt"/>
                <a:cs typeface="Arial" pitchFamily="34" charset="0"/>
              </a:rPr>
              <a:t>Reporting Consumer’s Use Tax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sz="2800" dirty="0" smtClean="0"/>
              <a:t>Legislative and Form Highlights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ontent Placeholder 1"/>
          <p:cNvSpPr>
            <a:spLocks noGrp="1"/>
          </p:cNvSpPr>
          <p:nvPr>
            <p:ph idx="1"/>
          </p:nvPr>
        </p:nvSpPr>
        <p:spPr>
          <a:xfrm>
            <a:off x="457200" y="1323975"/>
            <a:ext cx="8229600" cy="29527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+mn-lt"/>
                <a:cs typeface="Calibri" pitchFamily="34" charset="0"/>
              </a:rPr>
              <a:t>Advances the date of conformity to the IRC to December 31, 2016 (Tax Bulletin 17-1)</a:t>
            </a:r>
          </a:p>
          <a:p>
            <a:pPr eaLnBrk="1" hangingPunct="1"/>
            <a:r>
              <a:rPr lang="en-US" dirty="0" smtClean="0">
                <a:latin typeface="+mn-lt"/>
                <a:cs typeface="Calibri" pitchFamily="34" charset="0"/>
              </a:rPr>
              <a:t>This allows Virginia to conform to t</a:t>
            </a:r>
            <a:r>
              <a:rPr lang="en-US" dirty="0" smtClean="0">
                <a:latin typeface="+mn-lt"/>
              </a:rPr>
              <a:t>he United States Appreciation for Olympians and Paralympians Act of 2016 (H.R. 5946)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Exclusion for medals and prize money received from the U.S. Olympic Committee for competition in the Olympic or Paralympic Games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dirty="0" smtClean="0"/>
              <a:t>This exclusion does not apply to an individual if his/her adjusted gross income exceeds $500,000 ($1 million if filing jointly)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228600"/>
            <a:ext cx="457200" cy="3017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fld id="{C9CB5777-AE06-4CB2-BF3C-C8F00BEEBA17}" type="slidenum">
              <a:rPr lang="en-US" sz="2000"/>
              <a:pPr>
                <a:defRPr/>
              </a:pPr>
              <a:t>3</a:t>
            </a:fld>
            <a:endParaRPr lang="en-US" sz="2000" dirty="0"/>
          </a:p>
        </p:txBody>
      </p:sp>
      <p:sp>
        <p:nvSpPr>
          <p:cNvPr id="62469" name="Title 4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3429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Conformity (House Bill 1521/Senate Bill 977)</a:t>
            </a:r>
          </a:p>
        </p:txBody>
      </p:sp>
      <p:sp>
        <p:nvSpPr>
          <p:cNvPr id="62470" name="Content Placeholder 5"/>
          <p:cNvSpPr>
            <a:spLocks noGrp="1"/>
          </p:cNvSpPr>
          <p:nvPr>
            <p:ph sz="quarter" idx="15"/>
          </p:nvPr>
        </p:nvSpPr>
        <p:spPr>
          <a:xfrm>
            <a:off x="457200" y="228600"/>
            <a:ext cx="7772400" cy="301625"/>
          </a:xfrm>
        </p:spPr>
        <p:txBody>
          <a:bodyPr/>
          <a:lstStyle/>
          <a:p>
            <a:r>
              <a:rPr lang="en-US" sz="2800" dirty="0" smtClean="0"/>
              <a:t>Legislative and Form Highlights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1"/>
          <p:cNvSpPr>
            <a:spLocks noGrp="1"/>
          </p:cNvSpPr>
          <p:nvPr>
            <p:ph idx="1"/>
          </p:nvPr>
        </p:nvSpPr>
        <p:spPr>
          <a:xfrm>
            <a:off x="457200" y="1282700"/>
            <a:ext cx="8485188" cy="31908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For taxable years beginning on or after January 1, 2017, taxpayers who make individual income tax estimated payments are required to submit all of their income tax payments electronically if:</a:t>
            </a:r>
          </a:p>
          <a:p>
            <a:pPr lvl="1">
              <a:defRPr/>
            </a:pPr>
            <a:r>
              <a:rPr lang="en-US" dirty="0" smtClean="0"/>
              <a:t>Any installment payment of estimated tax exceeds $15,000 or</a:t>
            </a:r>
          </a:p>
          <a:p>
            <a:pPr lvl="1">
              <a:defRPr/>
            </a:pPr>
            <a:r>
              <a:rPr lang="en-US" dirty="0" smtClean="0"/>
              <a:t>Any payment made for an extension of time to file exceeds $15,000 or</a:t>
            </a:r>
          </a:p>
          <a:p>
            <a:pPr lvl="1">
              <a:defRPr/>
            </a:pPr>
            <a:r>
              <a:rPr lang="en-US" dirty="0" smtClean="0"/>
              <a:t>The taxpayer’s total tax liability exceeds $60,000 in any taxable year</a:t>
            </a:r>
          </a:p>
          <a:p>
            <a:pPr algn="ctr">
              <a:buNone/>
              <a:defRPr/>
            </a:pPr>
            <a:r>
              <a:rPr lang="en-US" dirty="0" smtClean="0"/>
              <a:t>Payments may be made online at </a:t>
            </a:r>
            <a:r>
              <a:rPr lang="en-US" dirty="0" smtClean="0">
                <a:hlinkClick r:id="rId2"/>
              </a:rPr>
              <a:t>www.tax.virginia.gov</a:t>
            </a:r>
            <a:r>
              <a:rPr lang="en-US" dirty="0" smtClean="0"/>
              <a:t>	</a:t>
            </a:r>
          </a:p>
          <a:p>
            <a:pPr algn="ctr"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228600"/>
            <a:ext cx="457200" cy="3017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fld id="{E63E706D-D5CF-426B-8B32-BDE3DDFAD0F1}" type="slidenum">
              <a:rPr lang="en-US" sz="1400"/>
              <a:pPr>
                <a:defRPr/>
              </a:pPr>
              <a:t>4</a:t>
            </a:fld>
            <a:endParaRPr lang="en-US" sz="1400" dirty="0"/>
          </a:p>
        </p:txBody>
      </p:sp>
      <p:sp>
        <p:nvSpPr>
          <p:cNvPr id="58373" name="Title 4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3429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Estimated Tax Payments (2017 Appropriation Act – Item 275(K)(1)f))</a:t>
            </a:r>
          </a:p>
        </p:txBody>
      </p:sp>
      <p:sp>
        <p:nvSpPr>
          <p:cNvPr id="58374" name="Content Placeholder 5"/>
          <p:cNvSpPr>
            <a:spLocks noGrp="1"/>
          </p:cNvSpPr>
          <p:nvPr>
            <p:ph sz="quarter" idx="15"/>
          </p:nvPr>
        </p:nvSpPr>
        <p:spPr>
          <a:xfrm>
            <a:off x="457200" y="228600"/>
            <a:ext cx="7772400" cy="3016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Individual Income Tax Payments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Content Placeholder 1"/>
          <p:cNvSpPr>
            <a:spLocks noGrp="1"/>
          </p:cNvSpPr>
          <p:nvPr>
            <p:ph idx="1"/>
          </p:nvPr>
        </p:nvSpPr>
        <p:spPr>
          <a:xfrm>
            <a:off x="457200" y="1397876"/>
            <a:ext cx="8229600" cy="2846811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+mn-lt"/>
                <a:cs typeface="Calibri" pitchFamily="34" charset="0"/>
              </a:rPr>
              <a:t>Taxpayers may claim up to $5 million per taxable year, not to exceed tax liability</a:t>
            </a:r>
          </a:p>
          <a:p>
            <a:pPr eaLnBrk="1" hangingPunct="1"/>
            <a:r>
              <a:rPr lang="en-US" dirty="0" smtClean="0">
                <a:latin typeface="+mn-lt"/>
                <a:cs typeface="Calibri" pitchFamily="34" charset="0"/>
              </a:rPr>
              <a:t>This applies for Taxable Years 2017 and 2018 only</a:t>
            </a:r>
          </a:p>
          <a:p>
            <a:pPr eaLnBrk="1" hangingPunct="1"/>
            <a:r>
              <a:rPr lang="en-US" dirty="0" smtClean="0">
                <a:latin typeface="+mn-lt"/>
                <a:cs typeface="Calibri" pitchFamily="34" charset="0"/>
              </a:rPr>
              <a:t>Excess may be carried over for 10 years</a:t>
            </a:r>
            <a:br>
              <a:rPr lang="en-US" dirty="0" smtClean="0">
                <a:latin typeface="+mn-lt"/>
                <a:cs typeface="Calibri" pitchFamily="34" charset="0"/>
              </a:rPr>
            </a:br>
            <a:endParaRPr lang="en-US" dirty="0" smtClean="0">
              <a:latin typeface="+mn-lt"/>
              <a:cs typeface="Calibri" pitchFamily="34" charset="0"/>
            </a:endParaRPr>
          </a:p>
          <a:p>
            <a:pPr marL="0" indent="0" defTabSz="685983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2400" b="1" dirty="0" smtClean="0">
                <a:solidFill>
                  <a:srgbClr val="008DCE"/>
                </a:solidFill>
                <a:latin typeface="Calibri" pitchFamily="34" charset="0"/>
                <a:ea typeface="+mn-ea"/>
                <a:cs typeface="Calibri" pitchFamily="34" charset="0"/>
              </a:rPr>
              <a:t>Land Preservation Tax Credit (Senate Bill 963)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solidFill>
                  <a:srgbClr val="202020"/>
                </a:solidFill>
                <a:cs typeface="Calibri" pitchFamily="34" charset="0"/>
              </a:rPr>
              <a:t>Extends the $20,000 limitation on the amount of Land Preservation Tax Credits that a taxpayer may claim per taxable year to apply to Taxable Year 2017</a:t>
            </a:r>
          </a:p>
          <a:p>
            <a:pPr eaLnBrk="1" hangingPunct="1">
              <a:buNone/>
            </a:pPr>
            <a:endParaRPr lang="en-US" dirty="0" smtClean="0">
              <a:latin typeface="+mn-lt"/>
            </a:endParaRPr>
          </a:p>
          <a:p>
            <a:pPr eaLnBrk="1" hangingPunct="1"/>
            <a:endParaRPr lang="en-US" dirty="0" smtClean="0">
              <a:latin typeface="+mn-lt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228600"/>
            <a:ext cx="457200" cy="3017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fld id="{ED730E32-3F0E-40B2-9843-3ABF5AA3E9EA}" type="slidenum">
              <a:rPr lang="en-US" sz="1400"/>
              <a:pPr>
                <a:defRPr/>
              </a:pPr>
              <a:t>5</a:t>
            </a:fld>
            <a:endParaRPr lang="en-US" sz="1400" dirty="0"/>
          </a:p>
        </p:txBody>
      </p:sp>
      <p:sp>
        <p:nvSpPr>
          <p:cNvPr id="73733" name="Content Placeholder 5"/>
          <p:cNvSpPr>
            <a:spLocks noGrp="1"/>
          </p:cNvSpPr>
          <p:nvPr>
            <p:ph sz="quarter" idx="15"/>
          </p:nvPr>
        </p:nvSpPr>
        <p:spPr>
          <a:xfrm>
            <a:off x="457200" y="228600"/>
            <a:ext cx="7772400" cy="301625"/>
          </a:xfrm>
        </p:spPr>
        <p:txBody>
          <a:bodyPr/>
          <a:lstStyle/>
          <a:p>
            <a:r>
              <a:rPr lang="en-US" sz="2800" dirty="0" smtClean="0"/>
              <a:t>Legislative and Form Highlights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73734" name="Title 4"/>
          <p:cNvSpPr>
            <a:spLocks noGrp="1"/>
          </p:cNvSpPr>
          <p:nvPr>
            <p:ph type="title"/>
          </p:nvPr>
        </p:nvSpPr>
        <p:spPr>
          <a:xfrm>
            <a:off x="457199" y="755122"/>
            <a:ext cx="8347363" cy="98959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Historic Rehabilitation Tax Credit Limitation (House Bill 2460/ Senate Bill 1034) 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247276"/>
            <a:ext cx="184731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9436" y="3094029"/>
            <a:ext cx="8465127" cy="38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409" indent="-457200" defTabSz="685800">
              <a:lnSpc>
                <a:spcPts val="2400"/>
              </a:lnSpc>
              <a:spcBef>
                <a:spcPts val="600"/>
              </a:spcBef>
              <a:buClr>
                <a:srgbClr val="008DCE"/>
              </a:buClr>
              <a:buSzPct val="100000"/>
              <a:buFont typeface="LucidaGrande" charset="0"/>
              <a:buChar char="▸"/>
            </a:pPr>
            <a:endParaRPr lang="en-US" sz="1800" dirty="0" smtClean="0">
              <a:solidFill>
                <a:srgbClr val="202020"/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1"/>
          <p:cNvSpPr>
            <a:spLocks noGrp="1"/>
          </p:cNvSpPr>
          <p:nvPr>
            <p:ph idx="1"/>
          </p:nvPr>
        </p:nvSpPr>
        <p:spPr>
          <a:xfrm>
            <a:off x="457200" y="1513490"/>
            <a:ext cx="8229600" cy="312578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Provides that expenditures for teacher salaries count toward the requirement that at least 50% of a neighborhood organization's revenues be used to provide services to low-income persons or to eligible students with disabilities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Requires that the Department of Education and Department of Social Services consider the past performance of neighborhood organizations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Reviews of performance metrics, success in reaching targeted goals, and other measures of accountability may be established by regulations or guidelines</a:t>
            </a:r>
          </a:p>
          <a:p>
            <a:pPr eaLnBrk="1" hangingPunct="1"/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228600"/>
            <a:ext cx="457200" cy="3017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fld id="{4A60156E-C374-49E8-ACEB-A071B45B0BD9}" type="slidenum">
              <a:rPr lang="en-US" sz="1400"/>
              <a:pPr>
                <a:defRPr/>
              </a:pPr>
              <a:t>6</a:t>
            </a:fld>
            <a:endParaRPr lang="en-US" sz="1400" dirty="0"/>
          </a:p>
        </p:txBody>
      </p:sp>
      <p:sp>
        <p:nvSpPr>
          <p:cNvPr id="64517" name="Title 4"/>
          <p:cNvSpPr>
            <a:spLocks noGrp="1"/>
          </p:cNvSpPr>
          <p:nvPr>
            <p:ph type="title"/>
          </p:nvPr>
        </p:nvSpPr>
        <p:spPr>
          <a:xfrm>
            <a:off x="457200" y="756304"/>
            <a:ext cx="8469984" cy="75718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Neighborhood Assistance Act Tax Credit Changes </a:t>
            </a:r>
            <a:r>
              <a:rPr lang="en-US" dirty="0" smtClean="0"/>
              <a:t>(House Bill 1433/ Senate Bills 1165 and 1168)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4518" name="Content Placeholder 5"/>
          <p:cNvSpPr>
            <a:spLocks noGrp="1"/>
          </p:cNvSpPr>
          <p:nvPr>
            <p:ph sz="quarter" idx="15"/>
          </p:nvPr>
        </p:nvSpPr>
        <p:spPr>
          <a:xfrm>
            <a:off x="457200" y="228600"/>
            <a:ext cx="7772400" cy="301625"/>
          </a:xfrm>
        </p:spPr>
        <p:txBody>
          <a:bodyPr/>
          <a:lstStyle/>
          <a:p>
            <a:r>
              <a:rPr lang="en-US" sz="2800" dirty="0" smtClean="0"/>
              <a:t>Legislative and Form Highlights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Content Placeholder 1"/>
          <p:cNvSpPr>
            <a:spLocks noGrp="1"/>
          </p:cNvSpPr>
          <p:nvPr>
            <p:ph idx="1"/>
          </p:nvPr>
        </p:nvSpPr>
        <p:spPr>
          <a:xfrm>
            <a:off x="457200" y="1320800"/>
            <a:ext cx="8470900" cy="25654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Motion Picture Production Tax Credit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Extended from January 1, 2019 to January 1, 2022 (House Bill 1665/Senate Bill 982)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Worker Retraining Tax Credit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Extended from January 1, 2018 to January 1, 2022 (House Bill 1814/Senate Bill 1576)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Telework Expenses Tax Credit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Extended from January 1, 2017 to January 1, 2022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House Bill </a:t>
            </a:r>
            <a:r>
              <a:rPr lang="en-US" dirty="0" smtClean="0">
                <a:latin typeface="Calibri" pitchFamily="34" charset="0"/>
              </a:rPr>
              <a:t>1814/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Senate Bill </a:t>
            </a:r>
            <a:r>
              <a:rPr lang="en-US" dirty="0" smtClean="0">
                <a:latin typeface="Calibri" pitchFamily="34" charset="0"/>
              </a:rPr>
              <a:t>1576)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/>
            <a:endParaRPr lang="en-US" sz="2200" dirty="0" smtClean="0"/>
          </a:p>
          <a:p>
            <a:pPr lvl="1" eaLnBrk="1" hangingPunct="1"/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228600"/>
            <a:ext cx="457200" cy="3017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fld id="{A93A5BC7-F059-491A-881F-68C72336B0D4}" type="slidenum">
              <a:rPr lang="en-US" sz="1400"/>
              <a:pPr>
                <a:defRPr/>
              </a:pPr>
              <a:t>7</a:t>
            </a:fld>
            <a:endParaRPr lang="en-US" sz="1400" dirty="0"/>
          </a:p>
        </p:txBody>
      </p:sp>
      <p:sp>
        <p:nvSpPr>
          <p:cNvPr id="96261" name="Title 4"/>
          <p:cNvSpPr>
            <a:spLocks noGrp="1"/>
          </p:cNvSpPr>
          <p:nvPr>
            <p:ph type="title"/>
          </p:nvPr>
        </p:nvSpPr>
        <p:spPr>
          <a:xfrm>
            <a:off x="444500" y="866775"/>
            <a:ext cx="8229600" cy="3429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Extension of Sunset Dates for Certain Tax Credits</a:t>
            </a:r>
          </a:p>
        </p:txBody>
      </p:sp>
      <p:sp>
        <p:nvSpPr>
          <p:cNvPr id="70662" name="Content Placeholder 5"/>
          <p:cNvSpPr>
            <a:spLocks noGrp="1"/>
          </p:cNvSpPr>
          <p:nvPr>
            <p:ph sz="quarter" idx="15"/>
          </p:nvPr>
        </p:nvSpPr>
        <p:spPr>
          <a:xfrm>
            <a:off x="457200" y="228600"/>
            <a:ext cx="7772400" cy="301625"/>
          </a:xfrm>
        </p:spPr>
        <p:txBody>
          <a:bodyPr/>
          <a:lstStyle/>
          <a:p>
            <a:r>
              <a:rPr lang="en-US" sz="2800" dirty="0" smtClean="0"/>
              <a:t>Legislative and Form Highlights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rginia Tax">
  <a:themeElements>
    <a:clrScheme name="Virginia Tax 6">
      <a:dk1>
        <a:srgbClr val="202020"/>
      </a:dk1>
      <a:lt1>
        <a:srgbClr val="FFFFFF"/>
      </a:lt1>
      <a:dk2>
        <a:srgbClr val="757575"/>
      </a:dk2>
      <a:lt2>
        <a:srgbClr val="E0E0E0"/>
      </a:lt2>
      <a:accent1>
        <a:srgbClr val="008DCE"/>
      </a:accent1>
      <a:accent2>
        <a:srgbClr val="71B330"/>
      </a:accent2>
      <a:accent3>
        <a:srgbClr val="243459"/>
      </a:accent3>
      <a:accent4>
        <a:srgbClr val="F8D500"/>
      </a:accent4>
      <a:accent5>
        <a:srgbClr val="E88D19"/>
      </a:accent5>
      <a:accent6>
        <a:srgbClr val="DA3C20"/>
      </a:accent6>
      <a:hlink>
        <a:srgbClr val="008DCE"/>
      </a:hlink>
      <a:folHlink>
        <a:srgbClr val="008DCE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rginia Tax" id="{FFF24650-B419-E34C-B5F3-53505459607D}" vid="{42491E8D-B92F-9E48-A58E-EE9725ACDA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481581047BD949A7958D0B8AD1ECE0" ma:contentTypeVersion="0" ma:contentTypeDescription="Create a new document." ma:contentTypeScope="" ma:versionID="b2529ba882981604fe2247a5b4bc672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23867f52d7f443a17d0a6df84a6da1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E83768-67E8-46D8-871C-40AFFBCDB7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17F4540-6F14-4B2B-96CA-38BF0BB79B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C531C7-EB6E-4942-B2D5-7CDA7EE76017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Virginia Tax</Template>
  <TotalTime>5877</TotalTime>
  <Words>489</Words>
  <Application>Microsoft Office PowerPoint</Application>
  <PresentationFormat>Custom</PresentationFormat>
  <Paragraphs>49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LucidaGrande</vt:lpstr>
      <vt:lpstr>Virginia Tax</vt:lpstr>
      <vt:lpstr>Legislative and Form Highlights </vt:lpstr>
      <vt:lpstr>Reporting Consumer’s Use Tax</vt:lpstr>
      <vt:lpstr>Conformity (House Bill 1521/Senate Bill 977)</vt:lpstr>
      <vt:lpstr>Estimated Tax Payments (2017 Appropriation Act – Item 275(K)(1)f))</vt:lpstr>
      <vt:lpstr>Historic Rehabilitation Tax Credit Limitation (House Bill 2460/ Senate Bill 1034)  </vt:lpstr>
      <vt:lpstr>Neighborhood Assistance Act Tax Credit Changes (House Bill 1433/ Senate Bills 1165 and 1168) </vt:lpstr>
      <vt:lpstr>Extension of Sunset Dates for Certain Tax Credits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Legislative and Forms Update</dc:title>
  <dc:creator>Virginia Tax</dc:creator>
  <cp:lastModifiedBy>Veneziano, Jerald (TAX)</cp:lastModifiedBy>
  <cp:revision>524</cp:revision>
  <dcterms:created xsi:type="dcterms:W3CDTF">2017-08-17T15:58:35Z</dcterms:created>
  <dcterms:modified xsi:type="dcterms:W3CDTF">2017-12-01T19:00:41Z</dcterms:modified>
  <cp:category>Legislative and Forms Update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0x010100DC481581047BD949A7958D0B8AD1ECE0</vt:lpwstr>
  </property>
</Properties>
</file>